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theme/theme9.xml" ContentType="application/vnd.openxmlformats-officedocument.theme+xml"/>
  <Override PartName="/ppt/slideLayouts/slideLayout10.xml" ContentType="application/vnd.openxmlformats-officedocument.presentationml.slideLayout+xml"/>
  <Override PartName="/ppt/theme/theme10.xml" ContentType="application/vnd.openxmlformats-officedocument.theme+xml"/>
  <Override PartName="/ppt/slideLayouts/slideLayout11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50" r:id="rId2"/>
    <p:sldMasterId id="2147483652" r:id="rId3"/>
    <p:sldMasterId id="2147483654" r:id="rId4"/>
    <p:sldMasterId id="2147483656" r:id="rId5"/>
    <p:sldMasterId id="2147483658" r:id="rId6"/>
    <p:sldMasterId id="2147483660" r:id="rId7"/>
    <p:sldMasterId id="2147483662" r:id="rId8"/>
    <p:sldMasterId id="2147483664" r:id="rId9"/>
    <p:sldMasterId id="2147483666" r:id="rId10"/>
    <p:sldMasterId id="2147483668" r:id="rId11"/>
  </p:sldMasterIdLst>
  <p:notesMasterIdLst>
    <p:notesMasterId r:id="rId15"/>
  </p:notesMasterIdLst>
  <p:sldIdLst>
    <p:sldId id="266" r:id="rId12"/>
    <p:sldId id="269" r:id="rId13"/>
    <p:sldId id="279" r:id="rId14"/>
  </p:sldIdLst>
  <p:sldSz cx="18288000" cy="10287000"/>
  <p:notesSz cx="6858000" cy="9144000"/>
  <p:embeddedFontLst>
    <p:embeddedFont>
      <p:font typeface="Roboto" panose="02000000000000000000" pitchFamily="2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3038"/>
    <a:srgbClr val="FD9400"/>
    <a:srgbClr val="FCB9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12" autoAdjust="0"/>
    <p:restoredTop sz="94532" autoAdjust="0"/>
  </p:normalViewPr>
  <p:slideViewPr>
    <p:cSldViewPr>
      <p:cViewPr varScale="1">
        <p:scale>
          <a:sx n="68" d="100"/>
          <a:sy n="68" d="100"/>
        </p:scale>
        <p:origin x="88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font" Target="fonts/font3.fntdata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font" Target="fonts/font2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23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font" Target="fonts/font4.fntdata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867A26-8B00-244A-885C-814A6561BE37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6A1EE2-47C5-DE42-B590-9E0A123BC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09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353800" y="3619501"/>
            <a:ext cx="6019800" cy="20193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66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TITLE TEXT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F483A58-BFE2-9147-B266-868F6C9268B6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11373678" y="5905500"/>
            <a:ext cx="6019800" cy="16002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40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Subhead Text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E10A8-AE65-14E8-57A0-EE8D9A7735A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4300"/>
            <a:ext cx="15506700" cy="1295400"/>
          </a:xfrm>
          <a:prstGeom prst="rect">
            <a:avLst/>
          </a:prstGeom>
        </p:spPr>
        <p:txBody>
          <a:bodyPr anchor="ctr"/>
          <a:lstStyle>
            <a:lvl1pPr algn="l">
              <a:defRPr sz="600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Headline Goes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30973A-411B-22CB-B38E-61F751D170D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866900"/>
            <a:ext cx="15506700" cy="7620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3600">
                <a:solidFill>
                  <a:srgbClr val="FD940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Subhead goes here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36DD611-60AA-3577-B1A6-30F5A8B94CD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24000" y="2781300"/>
            <a:ext cx="15506700" cy="57912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76116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CB084-58BF-90B2-601F-913DD1394F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7300" y="571500"/>
            <a:ext cx="15773400" cy="1143000"/>
          </a:xfrm>
          <a:prstGeom prst="rect">
            <a:avLst/>
          </a:prstGeom>
        </p:spPr>
        <p:txBody>
          <a:bodyPr anchor="t"/>
          <a:lstStyle>
            <a:lvl1pPr algn="l">
              <a:defRPr sz="6000">
                <a:solidFill>
                  <a:srgbClr val="FD940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025AD4-A591-D52B-655A-8D9E17F6529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57300" y="2552700"/>
            <a:ext cx="3543300" cy="5867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Side bar copy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E14A434-4CE2-B80D-DDC6-D560F463F53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81600" y="2552700"/>
            <a:ext cx="11849100" cy="58674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650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F77A5F77-DD55-564D-9334-CF9CEC45C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3228740"/>
            <a:ext cx="11458161" cy="11271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Who we are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7AEAFB2A-C80C-F4BF-0776-F4A0C95CB2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4426467"/>
            <a:ext cx="11458161" cy="38941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32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Body copy goes here</a:t>
            </a:r>
          </a:p>
        </p:txBody>
      </p:sp>
    </p:spTree>
    <p:extLst>
      <p:ext uri="{BB962C8B-B14F-4D97-AF65-F5344CB8AC3E}">
        <p14:creationId xmlns:p14="http://schemas.microsoft.com/office/powerpoint/2010/main" val="3660202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Gre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9126A969-78CC-5998-B5CF-6773F3F40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3348176"/>
            <a:ext cx="15773400" cy="17953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6A269B4B-48B9-5437-8593-2F65F813142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7300" y="5295900"/>
            <a:ext cx="15773400" cy="3429000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Body copy goes here</a:t>
            </a:r>
          </a:p>
        </p:txBody>
      </p:sp>
    </p:spTree>
    <p:extLst>
      <p:ext uri="{BB962C8B-B14F-4D97-AF65-F5344CB8AC3E}">
        <p14:creationId xmlns:p14="http://schemas.microsoft.com/office/powerpoint/2010/main" val="1310639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F1102DFE-FDB0-BDDC-2391-FDDDDA481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0620" y="1254395"/>
            <a:ext cx="6901380" cy="198913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Capabilities Title</a:t>
            </a:r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1CE86B4E-5041-9B36-9779-767109DA8B9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80619" y="3267344"/>
            <a:ext cx="4920182" cy="4619356"/>
          </a:xfrm>
          <a:prstGeom prst="rect">
            <a:avLst/>
          </a:prstGeom>
        </p:spPr>
        <p:txBody>
          <a:bodyPr/>
          <a:lstStyle>
            <a:lvl1pPr marL="239713" indent="-239713">
              <a:buFont typeface="Arial" panose="020B0604020202020204" pitchFamily="34" charset="0"/>
              <a:buChar char="•"/>
              <a:tabLst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Bullets points go here</a:t>
            </a:r>
          </a:p>
          <a:p>
            <a:pPr marL="239713" marR="0" lvl="0" indent="-239713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Bullets points go here</a:t>
            </a:r>
          </a:p>
          <a:p>
            <a:pPr marL="239713" marR="0" lvl="0" indent="-239713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Bullets points go here</a:t>
            </a:r>
          </a:p>
          <a:p>
            <a:pPr marL="239713" marR="0" lvl="0" indent="-239713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Bullets points go here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976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180CDD6-F1F6-5E59-8C0F-8B35D33F2E7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3545" y="3848100"/>
            <a:ext cx="2590800" cy="2590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01977223-0AED-2D5A-5D19-C7E2F36F2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92157"/>
            <a:ext cx="15773400" cy="19891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Our Process Slide</a:t>
            </a:r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1D3277CF-C577-AC17-670B-EF291E0151D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858761" y="3848100"/>
            <a:ext cx="2590800" cy="2590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2C3CE5C3-C8B4-8880-5488-9F715BECD49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897361" y="3848100"/>
            <a:ext cx="2590800" cy="2590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9" name="Picture Placeholder 9">
            <a:extLst>
              <a:ext uri="{FF2B5EF4-FFF2-40B4-BE49-F238E27FC236}">
                <a16:creationId xmlns:a16="http://schemas.microsoft.com/office/drawing/2014/main" id="{AF5918F7-D0A0-DD54-4DD5-28711CEBE45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3846470" y="3848100"/>
            <a:ext cx="2590800" cy="2590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45255C2E-7985-C18B-46F9-8F124C5F676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447301" y="6972300"/>
            <a:ext cx="3443288" cy="142557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 dirty="0"/>
              <a:t>Descriptor</a:t>
            </a:r>
          </a:p>
        </p:txBody>
      </p:sp>
      <p:sp>
        <p:nvSpPr>
          <p:cNvPr id="24" name="Text Placeholder 22">
            <a:extLst>
              <a:ext uri="{FF2B5EF4-FFF2-40B4-BE49-F238E27FC236}">
                <a16:creationId xmlns:a16="http://schemas.microsoft.com/office/drawing/2014/main" id="{747EA60B-BEBF-49BF-8436-F7B424350A7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432517" y="6972300"/>
            <a:ext cx="3443288" cy="142557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 dirty="0"/>
              <a:t>Descriptor</a:t>
            </a:r>
          </a:p>
        </p:txBody>
      </p:sp>
      <p:sp>
        <p:nvSpPr>
          <p:cNvPr id="25" name="Text Placeholder 22">
            <a:extLst>
              <a:ext uri="{FF2B5EF4-FFF2-40B4-BE49-F238E27FC236}">
                <a16:creationId xmlns:a16="http://schemas.microsoft.com/office/drawing/2014/main" id="{1312BBDD-7D36-3091-C812-5C7C54C6E31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471117" y="6972300"/>
            <a:ext cx="3443288" cy="142557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 dirty="0"/>
              <a:t>Descriptor</a:t>
            </a:r>
          </a:p>
        </p:txBody>
      </p:sp>
      <p:sp>
        <p:nvSpPr>
          <p:cNvPr id="26" name="Text Placeholder 22">
            <a:extLst>
              <a:ext uri="{FF2B5EF4-FFF2-40B4-BE49-F238E27FC236}">
                <a16:creationId xmlns:a16="http://schemas.microsoft.com/office/drawing/2014/main" id="{1D8E718F-CA65-9825-7F54-838C2E56E65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3420226" y="6972300"/>
            <a:ext cx="3443288" cy="142557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 dirty="0"/>
              <a:t>Descriptor</a:t>
            </a:r>
          </a:p>
        </p:txBody>
      </p:sp>
    </p:spTree>
    <p:extLst>
      <p:ext uri="{BB962C8B-B14F-4D97-AF65-F5344CB8AC3E}">
        <p14:creationId xmlns:p14="http://schemas.microsoft.com/office/powerpoint/2010/main" val="802908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3D80597C-B4DB-B54D-78EB-36597346017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843978" y="1028700"/>
            <a:ext cx="2280683" cy="1905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D530C1AD-2A6E-1FD3-13F7-148CCEB2739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36183" y="1028700"/>
            <a:ext cx="2280683" cy="1905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06FA4335-0D29-16A5-1844-D9A13D7EB5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2781300"/>
            <a:ext cx="7129980" cy="98750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48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57054BCE-F61F-5BA4-82F7-DA4C524B1A6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95400" y="3924300"/>
            <a:ext cx="6748980" cy="4619356"/>
          </a:xfrm>
          <a:prstGeom prst="rect">
            <a:avLst/>
          </a:prstGeom>
        </p:spPr>
        <p:txBody>
          <a:bodyPr/>
          <a:lstStyle>
            <a:lvl1pPr marL="239713" indent="-239713">
              <a:buFont typeface="Arial" panose="020B0604020202020204" pitchFamily="34" charset="0"/>
              <a:buChar char="•"/>
              <a:tabLst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Bullets points go here</a:t>
            </a:r>
          </a:p>
          <a:p>
            <a:pPr marL="239713" marR="0" lvl="0" indent="-239713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Bullets points go here</a:t>
            </a:r>
          </a:p>
          <a:p>
            <a:pPr marL="239713" marR="0" lvl="0" indent="-239713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Bullets points go here</a:t>
            </a:r>
          </a:p>
          <a:p>
            <a:pPr marL="239713" marR="0" lvl="0" indent="-239713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Bullets points go here</a:t>
            </a:r>
          </a:p>
          <a:p>
            <a:pPr lvl="0"/>
            <a:endParaRPr lang="en-US" dirty="0"/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6295C68E-9592-FF89-E81D-7D8B5E7BF81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907232" y="3924300"/>
            <a:ext cx="6237767" cy="4619356"/>
          </a:xfrm>
          <a:prstGeom prst="rect">
            <a:avLst/>
          </a:prstGeom>
        </p:spPr>
        <p:txBody>
          <a:bodyPr/>
          <a:lstStyle>
            <a:lvl1pPr marL="239713" indent="-239713">
              <a:buFont typeface="Arial" panose="020B0604020202020204" pitchFamily="34" charset="0"/>
              <a:buChar char="•"/>
              <a:tabLst/>
              <a:defRPr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Bullets points go here</a:t>
            </a:r>
          </a:p>
          <a:p>
            <a:pPr marL="239713" marR="0" lvl="0" indent="-239713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Bullets points go here</a:t>
            </a:r>
          </a:p>
          <a:p>
            <a:pPr marL="239713" marR="0" lvl="0" indent="-239713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Bullets points go here</a:t>
            </a:r>
          </a:p>
          <a:p>
            <a:pPr marL="239713" marR="0" lvl="0" indent="-239713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Bullets points go here</a:t>
            </a:r>
          </a:p>
          <a:p>
            <a:pPr lvl="0"/>
            <a:endParaRPr lang="en-US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50FB8DF4-59CD-4717-CA33-C70FD913604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515600" y="2781300"/>
            <a:ext cx="6629400" cy="98742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8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4213602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0B0AD-31B4-09BB-7D97-2ADD1EE8AC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790700"/>
            <a:ext cx="8686800" cy="1965325"/>
          </a:xfrm>
          <a:prstGeom prst="rect">
            <a:avLst/>
          </a:prstGeom>
        </p:spPr>
        <p:txBody>
          <a:bodyPr anchor="t"/>
          <a:lstStyle>
            <a:lvl1pPr algn="l">
              <a:defRPr sz="60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Page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97383B-E654-680E-3DD8-9E9EF2728DF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43000" y="4229100"/>
            <a:ext cx="7086600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 title or body copy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79392F7-2FC4-DECE-AEE2-E7B7673C809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43000" y="6134100"/>
            <a:ext cx="5715000" cy="2209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8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FontTx/>
              <a:buNone/>
              <a:defRPr sz="28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FontTx/>
              <a:buNone/>
              <a:defRPr sz="28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FontTx/>
              <a:buNone/>
              <a:defRPr sz="28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FontTx/>
              <a:buNone/>
              <a:defRPr sz="28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Body copy goes here</a:t>
            </a:r>
          </a:p>
        </p:txBody>
      </p:sp>
    </p:spTree>
    <p:extLst>
      <p:ext uri="{BB962C8B-B14F-4D97-AF65-F5344CB8AC3E}">
        <p14:creationId xmlns:p14="http://schemas.microsoft.com/office/powerpoint/2010/main" val="1661453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88640-7C8D-D7BF-85BF-D7AE81F438E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53200" y="1684338"/>
            <a:ext cx="10515600" cy="715962"/>
          </a:xfrm>
          <a:prstGeom prst="rect">
            <a:avLst/>
          </a:prstGeom>
        </p:spPr>
        <p:txBody>
          <a:bodyPr anchor="b"/>
          <a:lstStyle>
            <a:lvl1pPr algn="l">
              <a:defRPr sz="36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544D15-904D-2650-2F3E-146986BABB3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53200" y="2552700"/>
            <a:ext cx="10515600" cy="1905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Body copy goes here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6C4A091-6A7B-FCF6-D02B-DCE13028239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53200" y="4990409"/>
            <a:ext cx="10515600" cy="71596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6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6D2EA64B-F6CD-6691-0325-B880EC353BA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53200" y="5860428"/>
            <a:ext cx="10515600" cy="1905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FontTx/>
              <a:buNone/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FontTx/>
              <a:buNone/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FontTx/>
              <a:buNone/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FontTx/>
              <a:buNone/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r>
              <a:rPr lang="en-US" dirty="0"/>
              <a:t>Body copy goes here</a:t>
            </a:r>
          </a:p>
        </p:txBody>
      </p:sp>
    </p:spTree>
    <p:extLst>
      <p:ext uri="{BB962C8B-B14F-4D97-AF65-F5344CB8AC3E}">
        <p14:creationId xmlns:p14="http://schemas.microsoft.com/office/powerpoint/2010/main" val="4285321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68AAB-8FBA-ACED-D055-0DCC1E3264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57300" y="1684338"/>
            <a:ext cx="8420100" cy="1782762"/>
          </a:xfrm>
          <a:prstGeom prst="rect">
            <a:avLst/>
          </a:prstGeom>
        </p:spPr>
        <p:txBody>
          <a:bodyPr anchor="t"/>
          <a:lstStyle>
            <a:lvl1pPr algn="l">
              <a:defRPr sz="60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Contact Page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0A756A-98F2-63BA-D185-1B51446A8E6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57300" y="3621088"/>
            <a:ext cx="8420100" cy="2589212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Body copy goes here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B80BE8-91C9-5D15-E580-EA268293C7F4}"/>
              </a:ext>
            </a:extLst>
          </p:cNvPr>
          <p:cNvSpPr txBox="1"/>
          <p:nvPr userDrawn="1"/>
        </p:nvSpPr>
        <p:spPr>
          <a:xfrm>
            <a:off x="1253987" y="9029700"/>
            <a:ext cx="5299213" cy="600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4529"/>
              </a:lnSpc>
            </a:pPr>
            <a:r>
              <a:rPr lang="en-US" sz="2400" b="1" i="0" dirty="0" err="1">
                <a:solidFill>
                  <a:srgbClr val="FD9400"/>
                </a:solidFill>
                <a:latin typeface="Roboto" panose="02000000000000000000" pitchFamily="2" charset="0"/>
                <a:ea typeface="Roboto" panose="02000000000000000000" pitchFamily="2" charset="0"/>
                <a:cs typeface="Roboto 5"/>
                <a:sym typeface="Roboto 5"/>
              </a:rPr>
              <a:t>www.beck-technology.com</a:t>
            </a:r>
            <a:endParaRPr lang="en-US" sz="2400" b="1" i="0" dirty="0">
              <a:solidFill>
                <a:srgbClr val="FD9400"/>
              </a:solidFill>
              <a:latin typeface="Roboto" panose="02000000000000000000" pitchFamily="2" charset="0"/>
              <a:ea typeface="Roboto" panose="02000000000000000000" pitchFamily="2" charset="0"/>
              <a:cs typeface="Roboto 5"/>
              <a:sym typeface="Roboto 5"/>
            </a:endParaRP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93E74CCE-4381-D72F-201C-0AE9468BAD7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982200" y="1684338"/>
            <a:ext cx="7543800" cy="681196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05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">
            <a:extLst>
              <a:ext uri="{FF2B5EF4-FFF2-40B4-BE49-F238E27FC236}">
                <a16:creationId xmlns:a16="http://schemas.microsoft.com/office/drawing/2014/main" id="{4BA0B342-0406-BC64-3438-84AEC3C5F2BE}"/>
              </a:ext>
            </a:extLst>
          </p:cNvPr>
          <p:cNvSpPr/>
          <p:nvPr userDrawn="1"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9277" b="-9277"/>
            </a:stretch>
          </a:blipFill>
        </p:spPr>
      </p:sp>
      <p:sp>
        <p:nvSpPr>
          <p:cNvPr id="8" name="Freeform 3">
            <a:extLst>
              <a:ext uri="{FF2B5EF4-FFF2-40B4-BE49-F238E27FC236}">
                <a16:creationId xmlns:a16="http://schemas.microsoft.com/office/drawing/2014/main" id="{26150144-AF0C-609E-2A59-8F6E3234C447}"/>
              </a:ext>
            </a:extLst>
          </p:cNvPr>
          <p:cNvSpPr/>
          <p:nvPr userDrawn="1"/>
        </p:nvSpPr>
        <p:spPr>
          <a:xfrm rot="-10800000">
            <a:off x="12063" y="0"/>
            <a:ext cx="5009746" cy="10292408"/>
          </a:xfrm>
          <a:custGeom>
            <a:avLst/>
            <a:gdLst>
              <a:gd name="connsiteX0" fmla="*/ 0 w 11037140"/>
              <a:gd name="connsiteY0" fmla="*/ 26471 h 11063611"/>
              <a:gd name="connsiteX1" fmla="*/ 4154794 w 11037140"/>
              <a:gd name="connsiteY1" fmla="*/ 0 h 11063611"/>
              <a:gd name="connsiteX2" fmla="*/ 11037140 w 11037140"/>
              <a:gd name="connsiteY2" fmla="*/ 11063611 h 11063611"/>
              <a:gd name="connsiteX3" fmla="*/ 0 w 11037140"/>
              <a:gd name="connsiteY3" fmla="*/ 11063611 h 11063611"/>
              <a:gd name="connsiteX4" fmla="*/ 0 w 11037140"/>
              <a:gd name="connsiteY4" fmla="*/ 26471 h 11063611"/>
              <a:gd name="connsiteX0" fmla="*/ 0 w 11037140"/>
              <a:gd name="connsiteY0" fmla="*/ 52942 h 11090082"/>
              <a:gd name="connsiteX1" fmla="*/ 5213617 w 11037140"/>
              <a:gd name="connsiteY1" fmla="*/ 0 h 11090082"/>
              <a:gd name="connsiteX2" fmla="*/ 11037140 w 11037140"/>
              <a:gd name="connsiteY2" fmla="*/ 11090082 h 11090082"/>
              <a:gd name="connsiteX3" fmla="*/ 0 w 11037140"/>
              <a:gd name="connsiteY3" fmla="*/ 11090082 h 11090082"/>
              <a:gd name="connsiteX4" fmla="*/ 0 w 11037140"/>
              <a:gd name="connsiteY4" fmla="*/ 52942 h 11090082"/>
              <a:gd name="connsiteX0" fmla="*/ 0 w 5213617"/>
              <a:gd name="connsiteY0" fmla="*/ 52942 h 11090082"/>
              <a:gd name="connsiteX1" fmla="*/ 5213617 w 5213617"/>
              <a:gd name="connsiteY1" fmla="*/ 0 h 11090082"/>
              <a:gd name="connsiteX2" fmla="*/ 4895969 w 5213617"/>
              <a:gd name="connsiteY2" fmla="*/ 11090082 h 11090082"/>
              <a:gd name="connsiteX3" fmla="*/ 0 w 5213617"/>
              <a:gd name="connsiteY3" fmla="*/ 11090082 h 11090082"/>
              <a:gd name="connsiteX4" fmla="*/ 0 w 5213617"/>
              <a:gd name="connsiteY4" fmla="*/ 52942 h 11090082"/>
              <a:gd name="connsiteX0" fmla="*/ 0 w 5213617"/>
              <a:gd name="connsiteY0" fmla="*/ 52942 h 11090082"/>
              <a:gd name="connsiteX1" fmla="*/ 5213617 w 5213617"/>
              <a:gd name="connsiteY1" fmla="*/ 0 h 11090082"/>
              <a:gd name="connsiteX2" fmla="*/ 5187145 w 5213617"/>
              <a:gd name="connsiteY2" fmla="*/ 11090082 h 11090082"/>
              <a:gd name="connsiteX3" fmla="*/ 0 w 5213617"/>
              <a:gd name="connsiteY3" fmla="*/ 11090082 h 11090082"/>
              <a:gd name="connsiteX4" fmla="*/ 0 w 5213617"/>
              <a:gd name="connsiteY4" fmla="*/ 52942 h 11090082"/>
              <a:gd name="connsiteX0" fmla="*/ 0 w 5213617"/>
              <a:gd name="connsiteY0" fmla="*/ 0 h 11037140"/>
              <a:gd name="connsiteX1" fmla="*/ 5213617 w 5213617"/>
              <a:gd name="connsiteY1" fmla="*/ 6617 h 11037140"/>
              <a:gd name="connsiteX2" fmla="*/ 5187145 w 5213617"/>
              <a:gd name="connsiteY2" fmla="*/ 11037140 h 11037140"/>
              <a:gd name="connsiteX3" fmla="*/ 0 w 5213617"/>
              <a:gd name="connsiteY3" fmla="*/ 11037140 h 11037140"/>
              <a:gd name="connsiteX4" fmla="*/ 0 w 5213617"/>
              <a:gd name="connsiteY4" fmla="*/ 0 h 11037140"/>
              <a:gd name="connsiteX0" fmla="*/ 0 w 5373425"/>
              <a:gd name="connsiteY0" fmla="*/ 0 h 11037140"/>
              <a:gd name="connsiteX1" fmla="*/ 5213617 w 5373425"/>
              <a:gd name="connsiteY1" fmla="*/ 6617 h 11037140"/>
              <a:gd name="connsiteX2" fmla="*/ 5373425 w 5373425"/>
              <a:gd name="connsiteY2" fmla="*/ 11037140 h 11037140"/>
              <a:gd name="connsiteX3" fmla="*/ 0 w 5373425"/>
              <a:gd name="connsiteY3" fmla="*/ 11037140 h 11037140"/>
              <a:gd name="connsiteX4" fmla="*/ 0 w 5373425"/>
              <a:gd name="connsiteY4" fmla="*/ 0 h 11037140"/>
              <a:gd name="connsiteX0" fmla="*/ 0 w 5375061"/>
              <a:gd name="connsiteY0" fmla="*/ 5802 h 11042942"/>
              <a:gd name="connsiteX1" fmla="*/ 5375061 w 5375061"/>
              <a:gd name="connsiteY1" fmla="*/ 0 h 11042942"/>
              <a:gd name="connsiteX2" fmla="*/ 5373425 w 5375061"/>
              <a:gd name="connsiteY2" fmla="*/ 11042942 h 11042942"/>
              <a:gd name="connsiteX3" fmla="*/ 0 w 5375061"/>
              <a:gd name="connsiteY3" fmla="*/ 11042942 h 11042942"/>
              <a:gd name="connsiteX4" fmla="*/ 0 w 5375061"/>
              <a:gd name="connsiteY4" fmla="*/ 5802 h 11042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75061" h="11042942">
                <a:moveTo>
                  <a:pt x="0" y="5802"/>
                </a:moveTo>
                <a:lnTo>
                  <a:pt x="5375061" y="0"/>
                </a:lnTo>
                <a:cubicBezTo>
                  <a:pt x="5374516" y="3680981"/>
                  <a:pt x="5373970" y="7361961"/>
                  <a:pt x="5373425" y="11042942"/>
                </a:cubicBezTo>
                <a:lnTo>
                  <a:pt x="0" y="11042942"/>
                </a:lnTo>
                <a:lnTo>
                  <a:pt x="0" y="5802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8B23C3F3-1666-3F42-2B25-8F76FCDC3F1F}"/>
              </a:ext>
            </a:extLst>
          </p:cNvPr>
          <p:cNvSpPr/>
          <p:nvPr userDrawn="1"/>
        </p:nvSpPr>
        <p:spPr>
          <a:xfrm>
            <a:off x="14681049" y="284393"/>
            <a:ext cx="3281769" cy="1189519"/>
          </a:xfrm>
          <a:custGeom>
            <a:avLst/>
            <a:gdLst/>
            <a:ahLst/>
            <a:cxnLst/>
            <a:rect l="l" t="t" r="r" b="b"/>
            <a:pathLst>
              <a:path w="3281769" h="1189519">
                <a:moveTo>
                  <a:pt x="0" y="0"/>
                </a:moveTo>
                <a:lnTo>
                  <a:pt x="3281769" y="0"/>
                </a:lnTo>
                <a:lnTo>
                  <a:pt x="3281769" y="1189519"/>
                </a:lnTo>
                <a:lnTo>
                  <a:pt x="0" y="118951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7C4A821C-EADF-5F3A-9B87-782330B040EF}"/>
              </a:ext>
            </a:extLst>
          </p:cNvPr>
          <p:cNvSpPr/>
          <p:nvPr userDrawn="1"/>
        </p:nvSpPr>
        <p:spPr>
          <a:xfrm>
            <a:off x="2438400" y="6053294"/>
            <a:ext cx="4898371" cy="4241989"/>
          </a:xfrm>
          <a:custGeom>
            <a:avLst/>
            <a:gdLst/>
            <a:ahLst/>
            <a:cxnLst/>
            <a:rect l="l" t="t" r="r" b="b"/>
            <a:pathLst>
              <a:path w="6350000" h="5499100">
                <a:moveTo>
                  <a:pt x="0" y="5499100"/>
                </a:moveTo>
                <a:lnTo>
                  <a:pt x="3175000" y="0"/>
                </a:lnTo>
                <a:lnTo>
                  <a:pt x="6350000" y="5499100"/>
                </a:lnTo>
                <a:lnTo>
                  <a:pt x="0" y="5499100"/>
                </a:lnTo>
                <a:close/>
              </a:path>
            </a:pathLst>
          </a:custGeom>
          <a:solidFill>
            <a:srgbClr val="203038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B8DAEF78-85BD-C1AE-68F8-0214E94D6CB8}"/>
              </a:ext>
            </a:extLst>
          </p:cNvPr>
          <p:cNvSpPr/>
          <p:nvPr userDrawn="1"/>
        </p:nvSpPr>
        <p:spPr>
          <a:xfrm>
            <a:off x="1397394" y="8282"/>
            <a:ext cx="11878754" cy="10287001"/>
          </a:xfrm>
          <a:custGeom>
            <a:avLst/>
            <a:gdLst/>
            <a:ahLst/>
            <a:cxnLst/>
            <a:rect l="l" t="t" r="r" b="b"/>
            <a:pathLst>
              <a:path w="6350000" h="5499100">
                <a:moveTo>
                  <a:pt x="3175000" y="0"/>
                </a:moveTo>
                <a:lnTo>
                  <a:pt x="0" y="0"/>
                </a:lnTo>
                <a:lnTo>
                  <a:pt x="1587500" y="2749550"/>
                </a:lnTo>
                <a:lnTo>
                  <a:pt x="3175000" y="5499100"/>
                </a:lnTo>
                <a:lnTo>
                  <a:pt x="4762500" y="2749550"/>
                </a:lnTo>
                <a:lnTo>
                  <a:pt x="6350000" y="0"/>
                </a:lnTo>
                <a:close/>
              </a:path>
            </a:pathLst>
          </a:custGeom>
          <a:blipFill>
            <a:blip r:embed="rId7"/>
            <a:stretch>
              <a:fillRect l="-15068" r="-15068"/>
            </a:stretch>
          </a:blipFill>
        </p:spPr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>
            <a:extLst>
              <a:ext uri="{FF2B5EF4-FFF2-40B4-BE49-F238E27FC236}">
                <a16:creationId xmlns:a16="http://schemas.microsoft.com/office/drawing/2014/main" id="{B365F020-BB7D-F0F8-DEF6-30DBA2A0F276}"/>
              </a:ext>
            </a:extLst>
          </p:cNvPr>
          <p:cNvSpPr/>
          <p:nvPr userDrawn="1"/>
        </p:nvSpPr>
        <p:spPr>
          <a:xfrm rot="16200000">
            <a:off x="10765369" y="2760133"/>
            <a:ext cx="1866898" cy="13186832"/>
          </a:xfrm>
          <a:custGeom>
            <a:avLst/>
            <a:gdLst>
              <a:gd name="connsiteX0" fmla="*/ 9177867 w 9177867"/>
              <a:gd name="connsiteY0" fmla="*/ 10278534 h 10312400"/>
              <a:gd name="connsiteX1" fmla="*/ 0 w 9177867"/>
              <a:gd name="connsiteY1" fmla="*/ 0 h 10312400"/>
              <a:gd name="connsiteX2" fmla="*/ 0 w 9177867"/>
              <a:gd name="connsiteY2" fmla="*/ 10312400 h 10312400"/>
              <a:gd name="connsiteX3" fmla="*/ 9177867 w 9177867"/>
              <a:gd name="connsiteY3" fmla="*/ 10278534 h 10312400"/>
              <a:gd name="connsiteX0" fmla="*/ 9206911 w 9206911"/>
              <a:gd name="connsiteY0" fmla="*/ 10316634 h 10316634"/>
              <a:gd name="connsiteX1" fmla="*/ 0 w 9206911"/>
              <a:gd name="connsiteY1" fmla="*/ 0 h 10316634"/>
              <a:gd name="connsiteX2" fmla="*/ 0 w 9206911"/>
              <a:gd name="connsiteY2" fmla="*/ 10312400 h 10316634"/>
              <a:gd name="connsiteX3" fmla="*/ 9206911 w 9206911"/>
              <a:gd name="connsiteY3" fmla="*/ 10316634 h 10316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6911" h="10316634">
                <a:moveTo>
                  <a:pt x="9206911" y="10316634"/>
                </a:moveTo>
                <a:lnTo>
                  <a:pt x="0" y="0"/>
                </a:lnTo>
                <a:lnTo>
                  <a:pt x="0" y="10312400"/>
                </a:lnTo>
                <a:lnTo>
                  <a:pt x="9206911" y="10316634"/>
                </a:lnTo>
                <a:close/>
              </a:path>
            </a:pathLst>
          </a:custGeom>
          <a:solidFill>
            <a:srgbClr val="FD94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7" name="Freeform 20">
            <a:extLst>
              <a:ext uri="{FF2B5EF4-FFF2-40B4-BE49-F238E27FC236}">
                <a16:creationId xmlns:a16="http://schemas.microsoft.com/office/drawing/2014/main" id="{EC6A9B22-5EB1-6888-E6B8-3D66B3FF6C10}"/>
              </a:ext>
            </a:extLst>
          </p:cNvPr>
          <p:cNvSpPr/>
          <p:nvPr userDrawn="1"/>
        </p:nvSpPr>
        <p:spPr>
          <a:xfrm>
            <a:off x="15392400" y="9029700"/>
            <a:ext cx="2295227" cy="826282"/>
          </a:xfrm>
          <a:custGeom>
            <a:avLst/>
            <a:gdLst/>
            <a:ahLst/>
            <a:cxnLst/>
            <a:rect l="l" t="t" r="r" b="b"/>
            <a:pathLst>
              <a:path w="2295227" h="826282">
                <a:moveTo>
                  <a:pt x="0" y="0"/>
                </a:moveTo>
                <a:lnTo>
                  <a:pt x="2295227" y="0"/>
                </a:lnTo>
                <a:lnTo>
                  <a:pt x="2295227" y="826282"/>
                </a:lnTo>
                <a:lnTo>
                  <a:pt x="0" y="82628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52E2A8DF-3C10-FB3F-72A3-52E0F980F2C7}"/>
              </a:ext>
            </a:extLst>
          </p:cNvPr>
          <p:cNvSpPr/>
          <p:nvPr userDrawn="1"/>
        </p:nvSpPr>
        <p:spPr>
          <a:xfrm rot="16200000">
            <a:off x="4133853" y="5124449"/>
            <a:ext cx="1028697" cy="9296397"/>
          </a:xfrm>
          <a:custGeom>
            <a:avLst/>
            <a:gdLst>
              <a:gd name="connsiteX0" fmla="*/ 10329333 w 10329333"/>
              <a:gd name="connsiteY0" fmla="*/ 0 h 10329333"/>
              <a:gd name="connsiteX1" fmla="*/ 0 w 10329333"/>
              <a:gd name="connsiteY1" fmla="*/ 16933 h 10329333"/>
              <a:gd name="connsiteX2" fmla="*/ 16933 w 10329333"/>
              <a:gd name="connsiteY2" fmla="*/ 10329333 h 10329333"/>
              <a:gd name="connsiteX3" fmla="*/ 4555067 w 10329333"/>
              <a:gd name="connsiteY3" fmla="*/ 10312400 h 10329333"/>
              <a:gd name="connsiteX4" fmla="*/ 10329333 w 10329333"/>
              <a:gd name="connsiteY4" fmla="*/ 0 h 10329333"/>
              <a:gd name="connsiteX0" fmla="*/ 10329333 w 10329333"/>
              <a:gd name="connsiteY0" fmla="*/ 0 h 10329333"/>
              <a:gd name="connsiteX1" fmla="*/ 0 w 10329333"/>
              <a:gd name="connsiteY1" fmla="*/ 16933 h 10329333"/>
              <a:gd name="connsiteX2" fmla="*/ 16933 w 10329333"/>
              <a:gd name="connsiteY2" fmla="*/ 10329333 h 10329333"/>
              <a:gd name="connsiteX3" fmla="*/ 10329333 w 10329333"/>
              <a:gd name="connsiteY3" fmla="*/ 0 h 10329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29333" h="10329333">
                <a:moveTo>
                  <a:pt x="10329333" y="0"/>
                </a:moveTo>
                <a:lnTo>
                  <a:pt x="0" y="16933"/>
                </a:lnTo>
                <a:cubicBezTo>
                  <a:pt x="5644" y="3454400"/>
                  <a:pt x="11289" y="6891866"/>
                  <a:pt x="16933" y="10329333"/>
                </a:cubicBezTo>
                <a:lnTo>
                  <a:pt x="10329333" y="0"/>
                </a:lnTo>
                <a:close/>
              </a:path>
            </a:pathLst>
          </a:custGeom>
          <a:solidFill>
            <a:srgbClr val="20303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2C1B70F-894F-CC2A-F723-1385E250263C}"/>
              </a:ext>
            </a:extLst>
          </p:cNvPr>
          <p:cNvSpPr/>
          <p:nvPr userDrawn="1"/>
        </p:nvSpPr>
        <p:spPr>
          <a:xfrm>
            <a:off x="0" y="0"/>
            <a:ext cx="18288000" cy="1409700"/>
          </a:xfrm>
          <a:prstGeom prst="rect">
            <a:avLst/>
          </a:prstGeom>
          <a:solidFill>
            <a:srgbClr val="20303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03038"/>
              </a:solidFill>
            </a:endParaRPr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822ACC33-C48E-80E7-C8BE-EB10836E35C1}"/>
              </a:ext>
            </a:extLst>
          </p:cNvPr>
          <p:cNvSpPr/>
          <p:nvPr userDrawn="1"/>
        </p:nvSpPr>
        <p:spPr>
          <a:xfrm rot="5400000">
            <a:off x="-57150" y="57151"/>
            <a:ext cx="1409700" cy="1295400"/>
          </a:xfrm>
          <a:custGeom>
            <a:avLst/>
            <a:gdLst>
              <a:gd name="connsiteX0" fmla="*/ 9177867 w 9177867"/>
              <a:gd name="connsiteY0" fmla="*/ 10278534 h 10312400"/>
              <a:gd name="connsiteX1" fmla="*/ 0 w 9177867"/>
              <a:gd name="connsiteY1" fmla="*/ 0 h 10312400"/>
              <a:gd name="connsiteX2" fmla="*/ 0 w 9177867"/>
              <a:gd name="connsiteY2" fmla="*/ 10312400 h 10312400"/>
              <a:gd name="connsiteX3" fmla="*/ 9177867 w 9177867"/>
              <a:gd name="connsiteY3" fmla="*/ 10278534 h 10312400"/>
              <a:gd name="connsiteX0" fmla="*/ 9206911 w 9206911"/>
              <a:gd name="connsiteY0" fmla="*/ 10316634 h 10316634"/>
              <a:gd name="connsiteX1" fmla="*/ 0 w 9206911"/>
              <a:gd name="connsiteY1" fmla="*/ 0 h 10316634"/>
              <a:gd name="connsiteX2" fmla="*/ 0 w 9206911"/>
              <a:gd name="connsiteY2" fmla="*/ 10312400 h 10316634"/>
              <a:gd name="connsiteX3" fmla="*/ 9206911 w 9206911"/>
              <a:gd name="connsiteY3" fmla="*/ 10316634 h 10316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6911" h="10316634">
                <a:moveTo>
                  <a:pt x="9206911" y="10316634"/>
                </a:moveTo>
                <a:lnTo>
                  <a:pt x="0" y="0"/>
                </a:lnTo>
                <a:lnTo>
                  <a:pt x="0" y="10312400"/>
                </a:lnTo>
                <a:lnTo>
                  <a:pt x="9206911" y="103166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D1B842AC-FDAE-73C9-39BA-D9EF74FDAB4C}"/>
              </a:ext>
            </a:extLst>
          </p:cNvPr>
          <p:cNvSpPr/>
          <p:nvPr userDrawn="1"/>
        </p:nvSpPr>
        <p:spPr>
          <a:xfrm rot="16200000" flipV="1">
            <a:off x="77028" y="-77029"/>
            <a:ext cx="1409700" cy="1563757"/>
          </a:xfrm>
          <a:custGeom>
            <a:avLst/>
            <a:gdLst>
              <a:gd name="connsiteX0" fmla="*/ 9177867 w 9177867"/>
              <a:gd name="connsiteY0" fmla="*/ 10278534 h 10312400"/>
              <a:gd name="connsiteX1" fmla="*/ 0 w 9177867"/>
              <a:gd name="connsiteY1" fmla="*/ 0 h 10312400"/>
              <a:gd name="connsiteX2" fmla="*/ 0 w 9177867"/>
              <a:gd name="connsiteY2" fmla="*/ 10312400 h 10312400"/>
              <a:gd name="connsiteX3" fmla="*/ 9177867 w 9177867"/>
              <a:gd name="connsiteY3" fmla="*/ 10278534 h 10312400"/>
              <a:gd name="connsiteX0" fmla="*/ 9206911 w 9206911"/>
              <a:gd name="connsiteY0" fmla="*/ 10316634 h 10316634"/>
              <a:gd name="connsiteX1" fmla="*/ 0 w 9206911"/>
              <a:gd name="connsiteY1" fmla="*/ 0 h 10316634"/>
              <a:gd name="connsiteX2" fmla="*/ 0 w 9206911"/>
              <a:gd name="connsiteY2" fmla="*/ 10312400 h 10316634"/>
              <a:gd name="connsiteX3" fmla="*/ 9206911 w 9206911"/>
              <a:gd name="connsiteY3" fmla="*/ 10316634 h 10316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6911" h="10316634">
                <a:moveTo>
                  <a:pt x="9206911" y="10316634"/>
                </a:moveTo>
                <a:lnTo>
                  <a:pt x="0" y="0"/>
                </a:lnTo>
                <a:lnTo>
                  <a:pt x="0" y="10312400"/>
                </a:lnTo>
                <a:lnTo>
                  <a:pt x="9206911" y="10316634"/>
                </a:lnTo>
                <a:close/>
              </a:path>
            </a:pathLst>
          </a:custGeom>
          <a:solidFill>
            <a:srgbClr val="FD94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922865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6FA6852E-ABBE-F062-9290-F3ECB77E58AD}"/>
              </a:ext>
            </a:extLst>
          </p:cNvPr>
          <p:cNvSpPr/>
          <p:nvPr userDrawn="1"/>
        </p:nvSpPr>
        <p:spPr>
          <a:xfrm rot="16200000">
            <a:off x="10765369" y="2760133"/>
            <a:ext cx="1866898" cy="13186832"/>
          </a:xfrm>
          <a:custGeom>
            <a:avLst/>
            <a:gdLst>
              <a:gd name="connsiteX0" fmla="*/ 9177867 w 9177867"/>
              <a:gd name="connsiteY0" fmla="*/ 10278534 h 10312400"/>
              <a:gd name="connsiteX1" fmla="*/ 0 w 9177867"/>
              <a:gd name="connsiteY1" fmla="*/ 0 h 10312400"/>
              <a:gd name="connsiteX2" fmla="*/ 0 w 9177867"/>
              <a:gd name="connsiteY2" fmla="*/ 10312400 h 10312400"/>
              <a:gd name="connsiteX3" fmla="*/ 9177867 w 9177867"/>
              <a:gd name="connsiteY3" fmla="*/ 10278534 h 10312400"/>
              <a:gd name="connsiteX0" fmla="*/ 9206911 w 9206911"/>
              <a:gd name="connsiteY0" fmla="*/ 10316634 h 10316634"/>
              <a:gd name="connsiteX1" fmla="*/ 0 w 9206911"/>
              <a:gd name="connsiteY1" fmla="*/ 0 h 10316634"/>
              <a:gd name="connsiteX2" fmla="*/ 0 w 9206911"/>
              <a:gd name="connsiteY2" fmla="*/ 10312400 h 10316634"/>
              <a:gd name="connsiteX3" fmla="*/ 9206911 w 9206911"/>
              <a:gd name="connsiteY3" fmla="*/ 10316634 h 10316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6911" h="10316634">
                <a:moveTo>
                  <a:pt x="9206911" y="10316634"/>
                </a:moveTo>
                <a:lnTo>
                  <a:pt x="0" y="0"/>
                </a:lnTo>
                <a:lnTo>
                  <a:pt x="0" y="10312400"/>
                </a:lnTo>
                <a:lnTo>
                  <a:pt x="9206911" y="10316634"/>
                </a:lnTo>
                <a:close/>
              </a:path>
            </a:pathLst>
          </a:custGeom>
          <a:solidFill>
            <a:srgbClr val="FD94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8" name="Freeform 20">
            <a:extLst>
              <a:ext uri="{FF2B5EF4-FFF2-40B4-BE49-F238E27FC236}">
                <a16:creationId xmlns:a16="http://schemas.microsoft.com/office/drawing/2014/main" id="{C5F516CD-0290-EA5F-4997-519261C085D1}"/>
              </a:ext>
            </a:extLst>
          </p:cNvPr>
          <p:cNvSpPr/>
          <p:nvPr userDrawn="1"/>
        </p:nvSpPr>
        <p:spPr>
          <a:xfrm>
            <a:off x="15392400" y="9029700"/>
            <a:ext cx="2295227" cy="826282"/>
          </a:xfrm>
          <a:custGeom>
            <a:avLst/>
            <a:gdLst/>
            <a:ahLst/>
            <a:cxnLst/>
            <a:rect l="l" t="t" r="r" b="b"/>
            <a:pathLst>
              <a:path w="2295227" h="826282">
                <a:moveTo>
                  <a:pt x="0" y="0"/>
                </a:moveTo>
                <a:lnTo>
                  <a:pt x="2295227" y="0"/>
                </a:lnTo>
                <a:lnTo>
                  <a:pt x="2295227" y="826282"/>
                </a:lnTo>
                <a:lnTo>
                  <a:pt x="0" y="82628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19454C31-83F1-8AED-EC2F-6A2E6B382993}"/>
              </a:ext>
            </a:extLst>
          </p:cNvPr>
          <p:cNvSpPr/>
          <p:nvPr userDrawn="1"/>
        </p:nvSpPr>
        <p:spPr>
          <a:xfrm rot="16200000">
            <a:off x="4133853" y="5124449"/>
            <a:ext cx="1028697" cy="9296397"/>
          </a:xfrm>
          <a:custGeom>
            <a:avLst/>
            <a:gdLst>
              <a:gd name="connsiteX0" fmla="*/ 10329333 w 10329333"/>
              <a:gd name="connsiteY0" fmla="*/ 0 h 10329333"/>
              <a:gd name="connsiteX1" fmla="*/ 0 w 10329333"/>
              <a:gd name="connsiteY1" fmla="*/ 16933 h 10329333"/>
              <a:gd name="connsiteX2" fmla="*/ 16933 w 10329333"/>
              <a:gd name="connsiteY2" fmla="*/ 10329333 h 10329333"/>
              <a:gd name="connsiteX3" fmla="*/ 4555067 w 10329333"/>
              <a:gd name="connsiteY3" fmla="*/ 10312400 h 10329333"/>
              <a:gd name="connsiteX4" fmla="*/ 10329333 w 10329333"/>
              <a:gd name="connsiteY4" fmla="*/ 0 h 10329333"/>
              <a:gd name="connsiteX0" fmla="*/ 10329333 w 10329333"/>
              <a:gd name="connsiteY0" fmla="*/ 0 h 10329333"/>
              <a:gd name="connsiteX1" fmla="*/ 0 w 10329333"/>
              <a:gd name="connsiteY1" fmla="*/ 16933 h 10329333"/>
              <a:gd name="connsiteX2" fmla="*/ 16933 w 10329333"/>
              <a:gd name="connsiteY2" fmla="*/ 10329333 h 10329333"/>
              <a:gd name="connsiteX3" fmla="*/ 10329333 w 10329333"/>
              <a:gd name="connsiteY3" fmla="*/ 0 h 10329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29333" h="10329333">
                <a:moveTo>
                  <a:pt x="10329333" y="0"/>
                </a:moveTo>
                <a:lnTo>
                  <a:pt x="0" y="16933"/>
                </a:lnTo>
                <a:cubicBezTo>
                  <a:pt x="5644" y="3454400"/>
                  <a:pt x="11289" y="6891866"/>
                  <a:pt x="16933" y="10329333"/>
                </a:cubicBezTo>
                <a:lnTo>
                  <a:pt x="10329333" y="0"/>
                </a:lnTo>
                <a:close/>
              </a:path>
            </a:pathLst>
          </a:custGeom>
          <a:solidFill>
            <a:srgbClr val="20303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215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3">
            <a:extLst>
              <a:ext uri="{FF2B5EF4-FFF2-40B4-BE49-F238E27FC236}">
                <a16:creationId xmlns:a16="http://schemas.microsoft.com/office/drawing/2014/main" id="{41877A8E-2146-CE84-69A8-6495D7ACDC9F}"/>
              </a:ext>
            </a:extLst>
          </p:cNvPr>
          <p:cNvSpPr/>
          <p:nvPr userDrawn="1"/>
        </p:nvSpPr>
        <p:spPr>
          <a:xfrm rot="10433598">
            <a:off x="12296082" y="-228640"/>
            <a:ext cx="3884503" cy="4012695"/>
          </a:xfrm>
          <a:custGeom>
            <a:avLst/>
            <a:gdLst>
              <a:gd name="connsiteX0" fmla="*/ 0 w 5911857"/>
              <a:gd name="connsiteY0" fmla="*/ 4434340 h 5499100"/>
              <a:gd name="connsiteX1" fmla="*/ 2736857 w 5911857"/>
              <a:gd name="connsiteY1" fmla="*/ 0 h 5499100"/>
              <a:gd name="connsiteX2" fmla="*/ 5911857 w 5911857"/>
              <a:gd name="connsiteY2" fmla="*/ 5499100 h 5499100"/>
              <a:gd name="connsiteX3" fmla="*/ 0 w 5911857"/>
              <a:gd name="connsiteY3" fmla="*/ 4434340 h 5499100"/>
              <a:gd name="connsiteX0" fmla="*/ 0 w 5635394"/>
              <a:gd name="connsiteY0" fmla="*/ 4434340 h 5052658"/>
              <a:gd name="connsiteX1" fmla="*/ 2736857 w 5635394"/>
              <a:gd name="connsiteY1" fmla="*/ 0 h 5052658"/>
              <a:gd name="connsiteX2" fmla="*/ 5635394 w 5635394"/>
              <a:gd name="connsiteY2" fmla="*/ 5052658 h 5052658"/>
              <a:gd name="connsiteX3" fmla="*/ 0 w 5635394"/>
              <a:gd name="connsiteY3" fmla="*/ 4434340 h 5052658"/>
              <a:gd name="connsiteX0" fmla="*/ 0 w 4891242"/>
              <a:gd name="connsiteY0" fmla="*/ 4513954 h 5052658"/>
              <a:gd name="connsiteX1" fmla="*/ 1992705 w 4891242"/>
              <a:gd name="connsiteY1" fmla="*/ 0 h 5052658"/>
              <a:gd name="connsiteX2" fmla="*/ 4891242 w 4891242"/>
              <a:gd name="connsiteY2" fmla="*/ 5052658 h 5052658"/>
              <a:gd name="connsiteX3" fmla="*/ 0 w 4891242"/>
              <a:gd name="connsiteY3" fmla="*/ 4513954 h 5052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91242" h="5052658">
                <a:moveTo>
                  <a:pt x="0" y="4513954"/>
                </a:moveTo>
                <a:lnTo>
                  <a:pt x="1992705" y="0"/>
                </a:lnTo>
                <a:lnTo>
                  <a:pt x="4891242" y="5052658"/>
                </a:lnTo>
                <a:lnTo>
                  <a:pt x="0" y="4513954"/>
                </a:lnTo>
                <a:close/>
              </a:path>
            </a:pathLst>
          </a:custGeom>
          <a:solidFill>
            <a:srgbClr val="203038"/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4D9C6427-FA33-DE39-82C4-2C03E7F996F0}"/>
              </a:ext>
            </a:extLst>
          </p:cNvPr>
          <p:cNvSpPr/>
          <p:nvPr userDrawn="1"/>
        </p:nvSpPr>
        <p:spPr>
          <a:xfrm>
            <a:off x="12715461" y="0"/>
            <a:ext cx="5565913" cy="10316817"/>
          </a:xfrm>
          <a:custGeom>
            <a:avLst/>
            <a:gdLst>
              <a:gd name="connsiteX0" fmla="*/ 3200400 w 5565913"/>
              <a:gd name="connsiteY0" fmla="*/ 0 h 10316817"/>
              <a:gd name="connsiteX1" fmla="*/ 5565913 w 5565913"/>
              <a:gd name="connsiteY1" fmla="*/ 0 h 10316817"/>
              <a:gd name="connsiteX2" fmla="*/ 5565913 w 5565913"/>
              <a:gd name="connsiteY2" fmla="*/ 10316817 h 10316817"/>
              <a:gd name="connsiteX3" fmla="*/ 0 w 5565913"/>
              <a:gd name="connsiteY3" fmla="*/ 10296939 h 10316817"/>
              <a:gd name="connsiteX4" fmla="*/ 3200400 w 5565913"/>
              <a:gd name="connsiteY4" fmla="*/ 0 h 10316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65913" h="10316817">
                <a:moveTo>
                  <a:pt x="3200400" y="0"/>
                </a:moveTo>
                <a:lnTo>
                  <a:pt x="5565913" y="0"/>
                </a:lnTo>
                <a:lnTo>
                  <a:pt x="5565913" y="10316817"/>
                </a:lnTo>
                <a:lnTo>
                  <a:pt x="0" y="10296939"/>
                </a:lnTo>
                <a:lnTo>
                  <a:pt x="3200400" y="0"/>
                </a:lnTo>
                <a:close/>
              </a:path>
            </a:pathLst>
          </a:custGeom>
          <a:gradFill>
            <a:gsLst>
              <a:gs pos="100000">
                <a:srgbClr val="FCB975"/>
              </a:gs>
              <a:gs pos="25000">
                <a:srgbClr val="FD9400"/>
              </a:gs>
            </a:gsLst>
            <a:lin ang="6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68554E93-C1D5-7448-BDCE-36303DC959AA}"/>
              </a:ext>
            </a:extLst>
          </p:cNvPr>
          <p:cNvSpPr/>
          <p:nvPr userDrawn="1"/>
        </p:nvSpPr>
        <p:spPr>
          <a:xfrm>
            <a:off x="533400" y="9144361"/>
            <a:ext cx="2414127" cy="875031"/>
          </a:xfrm>
          <a:custGeom>
            <a:avLst/>
            <a:gdLst/>
            <a:ahLst/>
            <a:cxnLst/>
            <a:rect l="l" t="t" r="r" b="b"/>
            <a:pathLst>
              <a:path w="2414127" h="875031">
                <a:moveTo>
                  <a:pt x="0" y="0"/>
                </a:moveTo>
                <a:lnTo>
                  <a:pt x="2414128" y="0"/>
                </a:lnTo>
                <a:lnTo>
                  <a:pt x="2414128" y="875032"/>
                </a:lnTo>
                <a:lnTo>
                  <a:pt x="0" y="87503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794008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2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BC88C23-C1B3-0B04-CDBD-7C5D66CEFE89}"/>
              </a:ext>
            </a:extLst>
          </p:cNvPr>
          <p:cNvSpPr/>
          <p:nvPr userDrawn="1"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20303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 20">
            <a:extLst>
              <a:ext uri="{FF2B5EF4-FFF2-40B4-BE49-F238E27FC236}">
                <a16:creationId xmlns:a16="http://schemas.microsoft.com/office/drawing/2014/main" id="{A7859730-0002-D93D-7C39-348ECB530323}"/>
              </a:ext>
            </a:extLst>
          </p:cNvPr>
          <p:cNvSpPr/>
          <p:nvPr userDrawn="1"/>
        </p:nvSpPr>
        <p:spPr>
          <a:xfrm>
            <a:off x="15392400" y="9029700"/>
            <a:ext cx="2295227" cy="826282"/>
          </a:xfrm>
          <a:custGeom>
            <a:avLst/>
            <a:gdLst/>
            <a:ahLst/>
            <a:cxnLst/>
            <a:rect l="l" t="t" r="r" b="b"/>
            <a:pathLst>
              <a:path w="2295227" h="826282">
                <a:moveTo>
                  <a:pt x="0" y="0"/>
                </a:moveTo>
                <a:lnTo>
                  <a:pt x="2295227" y="0"/>
                </a:lnTo>
                <a:lnTo>
                  <a:pt x="2295227" y="826282"/>
                </a:lnTo>
                <a:lnTo>
                  <a:pt x="0" y="82628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11190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bg1"/>
          </a:solidFill>
          <a:latin typeface="Roboto" panose="02000000000000000000" pitchFamily="2" charset="0"/>
          <a:ea typeface="Roboto" panose="02000000000000000000" pitchFamily="2" charset="0"/>
          <a:cs typeface="+mj-cs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200" kern="1200">
          <a:solidFill>
            <a:schemeClr val="bg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1pPr>
      <a:lvl2pPr marL="685800" indent="-22860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>
            <a:extLst>
              <a:ext uri="{FF2B5EF4-FFF2-40B4-BE49-F238E27FC236}">
                <a16:creationId xmlns:a16="http://schemas.microsoft.com/office/drawing/2014/main" id="{0AA8355D-0ADA-D56B-1100-BE6ACB4250FB}"/>
              </a:ext>
            </a:extLst>
          </p:cNvPr>
          <p:cNvSpPr/>
          <p:nvPr userDrawn="1"/>
        </p:nvSpPr>
        <p:spPr>
          <a:xfrm>
            <a:off x="0" y="50799"/>
            <a:ext cx="9177867" cy="10312400"/>
          </a:xfrm>
          <a:custGeom>
            <a:avLst/>
            <a:gdLst>
              <a:gd name="connsiteX0" fmla="*/ 9177867 w 9177867"/>
              <a:gd name="connsiteY0" fmla="*/ 10278534 h 10312400"/>
              <a:gd name="connsiteX1" fmla="*/ 0 w 9177867"/>
              <a:gd name="connsiteY1" fmla="*/ 0 h 10312400"/>
              <a:gd name="connsiteX2" fmla="*/ 0 w 9177867"/>
              <a:gd name="connsiteY2" fmla="*/ 10312400 h 10312400"/>
              <a:gd name="connsiteX3" fmla="*/ 9177867 w 9177867"/>
              <a:gd name="connsiteY3" fmla="*/ 10278534 h 1031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77867" h="10312400">
                <a:moveTo>
                  <a:pt x="9177867" y="10278534"/>
                </a:moveTo>
                <a:lnTo>
                  <a:pt x="0" y="0"/>
                </a:lnTo>
                <a:lnTo>
                  <a:pt x="0" y="10312400"/>
                </a:lnTo>
                <a:lnTo>
                  <a:pt x="9177867" y="10278534"/>
                </a:lnTo>
                <a:close/>
              </a:path>
            </a:pathLst>
          </a:custGeom>
          <a:solidFill>
            <a:srgbClr val="FD94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27868276-2CE4-399B-6A64-09263D386562}"/>
              </a:ext>
            </a:extLst>
          </p:cNvPr>
          <p:cNvSpPr/>
          <p:nvPr userDrawn="1"/>
        </p:nvSpPr>
        <p:spPr>
          <a:xfrm>
            <a:off x="0" y="4233"/>
            <a:ext cx="10329333" cy="10329333"/>
          </a:xfrm>
          <a:custGeom>
            <a:avLst/>
            <a:gdLst>
              <a:gd name="connsiteX0" fmla="*/ 10329333 w 10329333"/>
              <a:gd name="connsiteY0" fmla="*/ 0 h 10329333"/>
              <a:gd name="connsiteX1" fmla="*/ 0 w 10329333"/>
              <a:gd name="connsiteY1" fmla="*/ 16933 h 10329333"/>
              <a:gd name="connsiteX2" fmla="*/ 16933 w 10329333"/>
              <a:gd name="connsiteY2" fmla="*/ 10329333 h 10329333"/>
              <a:gd name="connsiteX3" fmla="*/ 4555067 w 10329333"/>
              <a:gd name="connsiteY3" fmla="*/ 10312400 h 10329333"/>
              <a:gd name="connsiteX4" fmla="*/ 10329333 w 10329333"/>
              <a:gd name="connsiteY4" fmla="*/ 0 h 10329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29333" h="10329333">
                <a:moveTo>
                  <a:pt x="10329333" y="0"/>
                </a:moveTo>
                <a:lnTo>
                  <a:pt x="0" y="16933"/>
                </a:lnTo>
                <a:cubicBezTo>
                  <a:pt x="5644" y="3454400"/>
                  <a:pt x="11289" y="6891866"/>
                  <a:pt x="16933" y="10329333"/>
                </a:cubicBezTo>
                <a:lnTo>
                  <a:pt x="4555067" y="10312400"/>
                </a:lnTo>
                <a:lnTo>
                  <a:pt x="10329333" y="0"/>
                </a:lnTo>
                <a:close/>
              </a:path>
            </a:pathLst>
          </a:custGeom>
          <a:solidFill>
            <a:srgbClr val="20303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9D37884A-C324-FED0-9402-C84061C4A9D8}"/>
              </a:ext>
            </a:extLst>
          </p:cNvPr>
          <p:cNvSpPr/>
          <p:nvPr userDrawn="1"/>
        </p:nvSpPr>
        <p:spPr>
          <a:xfrm>
            <a:off x="15240000" y="9133102"/>
            <a:ext cx="2430642" cy="875031"/>
          </a:xfrm>
          <a:custGeom>
            <a:avLst/>
            <a:gdLst/>
            <a:ahLst/>
            <a:cxnLst/>
            <a:rect l="l" t="t" r="r" b="b"/>
            <a:pathLst>
              <a:path w="2430642" h="875031">
                <a:moveTo>
                  <a:pt x="0" y="0"/>
                </a:moveTo>
                <a:lnTo>
                  <a:pt x="2430642" y="0"/>
                </a:lnTo>
                <a:lnTo>
                  <a:pt x="2430642" y="875032"/>
                </a:lnTo>
                <a:lnTo>
                  <a:pt x="0" y="87503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05365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bg1"/>
          </a:solidFill>
          <a:latin typeface="Roboto" panose="02000000000000000000" pitchFamily="2" charset="0"/>
          <a:ea typeface="Roboto" panose="02000000000000000000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">
            <a:extLst>
              <a:ext uri="{FF2B5EF4-FFF2-40B4-BE49-F238E27FC236}">
                <a16:creationId xmlns:a16="http://schemas.microsoft.com/office/drawing/2014/main" id="{811A8A4F-C0DC-E3A7-F422-D6A7B3CD107C}"/>
              </a:ext>
            </a:extLst>
          </p:cNvPr>
          <p:cNvSpPr/>
          <p:nvPr userDrawn="1"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6666" b="-16666"/>
            </a:stretch>
          </a:blipFill>
        </p:spPr>
      </p:sp>
      <p:sp>
        <p:nvSpPr>
          <p:cNvPr id="25" name="Freeform 20">
            <a:extLst>
              <a:ext uri="{FF2B5EF4-FFF2-40B4-BE49-F238E27FC236}">
                <a16:creationId xmlns:a16="http://schemas.microsoft.com/office/drawing/2014/main" id="{A08B9EF0-084A-2E41-F3BA-2860A2A1D6E1}"/>
              </a:ext>
            </a:extLst>
          </p:cNvPr>
          <p:cNvSpPr/>
          <p:nvPr userDrawn="1"/>
        </p:nvSpPr>
        <p:spPr>
          <a:xfrm>
            <a:off x="15392400" y="9029700"/>
            <a:ext cx="2295227" cy="826282"/>
          </a:xfrm>
          <a:custGeom>
            <a:avLst/>
            <a:gdLst/>
            <a:ahLst/>
            <a:cxnLst/>
            <a:rect l="l" t="t" r="r" b="b"/>
            <a:pathLst>
              <a:path w="2295227" h="826282">
                <a:moveTo>
                  <a:pt x="0" y="0"/>
                </a:moveTo>
                <a:lnTo>
                  <a:pt x="2295227" y="0"/>
                </a:lnTo>
                <a:lnTo>
                  <a:pt x="2295227" y="826282"/>
                </a:lnTo>
                <a:lnTo>
                  <a:pt x="0" y="82628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561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8000" kern="1200">
          <a:solidFill>
            <a:schemeClr val="bg1"/>
          </a:solidFill>
          <a:latin typeface="Roboto" panose="02000000000000000000" pitchFamily="2" charset="0"/>
          <a:ea typeface="Roboto" panose="02000000000000000000" pitchFamily="2" charset="0"/>
          <a:cs typeface="+mj-cs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3200" kern="1200">
          <a:solidFill>
            <a:schemeClr val="bg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1pPr>
      <a:lvl2pPr marL="457200" indent="0" algn="ctr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4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2pPr>
      <a:lvl3pPr marL="914400" indent="0" algn="ctr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4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3pPr>
      <a:lvl4pPr marL="1371600" indent="0" algn="ctr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4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4pPr>
      <a:lvl5pPr marL="1828800" indent="0" algn="ctr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4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9">
            <a:extLst>
              <a:ext uri="{FF2B5EF4-FFF2-40B4-BE49-F238E27FC236}">
                <a16:creationId xmlns:a16="http://schemas.microsoft.com/office/drawing/2014/main" id="{9CAC4EB5-6ED9-B89A-C6B9-D7CADC068DCF}"/>
              </a:ext>
            </a:extLst>
          </p:cNvPr>
          <p:cNvSpPr/>
          <p:nvPr userDrawn="1"/>
        </p:nvSpPr>
        <p:spPr>
          <a:xfrm>
            <a:off x="15574289" y="9258300"/>
            <a:ext cx="2295227" cy="826282"/>
          </a:xfrm>
          <a:custGeom>
            <a:avLst/>
            <a:gdLst/>
            <a:ahLst/>
            <a:cxnLst/>
            <a:rect l="l" t="t" r="r" b="b"/>
            <a:pathLst>
              <a:path w="2295227" h="826282">
                <a:moveTo>
                  <a:pt x="0" y="0"/>
                </a:moveTo>
                <a:lnTo>
                  <a:pt x="2295227" y="0"/>
                </a:lnTo>
                <a:lnTo>
                  <a:pt x="2295227" y="826282"/>
                </a:lnTo>
                <a:lnTo>
                  <a:pt x="0" y="82628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0B7B23D1-EDB5-9858-F195-EBA43EA9E595}"/>
              </a:ext>
            </a:extLst>
          </p:cNvPr>
          <p:cNvSpPr/>
          <p:nvPr userDrawn="1"/>
        </p:nvSpPr>
        <p:spPr>
          <a:xfrm>
            <a:off x="8026400" y="0"/>
            <a:ext cx="10278533" cy="10329333"/>
          </a:xfrm>
          <a:custGeom>
            <a:avLst/>
            <a:gdLst>
              <a:gd name="connsiteX0" fmla="*/ 0 w 10278533"/>
              <a:gd name="connsiteY0" fmla="*/ 0 h 10329333"/>
              <a:gd name="connsiteX1" fmla="*/ 10278533 w 10278533"/>
              <a:gd name="connsiteY1" fmla="*/ 16933 h 10329333"/>
              <a:gd name="connsiteX2" fmla="*/ 10261600 w 10278533"/>
              <a:gd name="connsiteY2" fmla="*/ 10295467 h 10329333"/>
              <a:gd name="connsiteX3" fmla="*/ 2319867 w 10278533"/>
              <a:gd name="connsiteY3" fmla="*/ 10329333 h 10329333"/>
              <a:gd name="connsiteX4" fmla="*/ 0 w 10278533"/>
              <a:gd name="connsiteY4" fmla="*/ 0 h 10329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78533" h="10329333">
                <a:moveTo>
                  <a:pt x="0" y="0"/>
                </a:moveTo>
                <a:lnTo>
                  <a:pt x="10278533" y="16933"/>
                </a:lnTo>
                <a:cubicBezTo>
                  <a:pt x="10272889" y="3443111"/>
                  <a:pt x="10267244" y="6869289"/>
                  <a:pt x="10261600" y="10295467"/>
                </a:cubicBezTo>
                <a:lnTo>
                  <a:pt x="2319867" y="10329333"/>
                </a:lnTo>
                <a:lnTo>
                  <a:pt x="0" y="0"/>
                </a:lnTo>
                <a:close/>
              </a:path>
            </a:pathLst>
          </a:custGeom>
          <a:solidFill>
            <a:srgbClr val="FD94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 20">
            <a:extLst>
              <a:ext uri="{FF2B5EF4-FFF2-40B4-BE49-F238E27FC236}">
                <a16:creationId xmlns:a16="http://schemas.microsoft.com/office/drawing/2014/main" id="{0F155CE8-2C6A-6D3E-0907-FA987F87543B}"/>
              </a:ext>
            </a:extLst>
          </p:cNvPr>
          <p:cNvSpPr/>
          <p:nvPr userDrawn="1"/>
        </p:nvSpPr>
        <p:spPr>
          <a:xfrm>
            <a:off x="15392400" y="9029700"/>
            <a:ext cx="2295227" cy="826282"/>
          </a:xfrm>
          <a:custGeom>
            <a:avLst/>
            <a:gdLst/>
            <a:ahLst/>
            <a:cxnLst/>
            <a:rect l="l" t="t" r="r" b="b"/>
            <a:pathLst>
              <a:path w="2295227" h="826282">
                <a:moveTo>
                  <a:pt x="0" y="0"/>
                </a:moveTo>
                <a:lnTo>
                  <a:pt x="2295227" y="0"/>
                </a:lnTo>
                <a:lnTo>
                  <a:pt x="2295227" y="826282"/>
                </a:lnTo>
                <a:lnTo>
                  <a:pt x="0" y="82628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208462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 4">
            <a:extLst>
              <a:ext uri="{FF2B5EF4-FFF2-40B4-BE49-F238E27FC236}">
                <a16:creationId xmlns:a16="http://schemas.microsoft.com/office/drawing/2014/main" id="{486977B3-3EDE-80D7-5C69-0B62267792F0}"/>
              </a:ext>
            </a:extLst>
          </p:cNvPr>
          <p:cNvSpPr/>
          <p:nvPr userDrawn="1"/>
        </p:nvSpPr>
        <p:spPr>
          <a:xfrm>
            <a:off x="8896485" y="2"/>
            <a:ext cx="9398997" cy="10296098"/>
          </a:xfrm>
          <a:custGeom>
            <a:avLst/>
            <a:gdLst>
              <a:gd name="connsiteX0" fmla="*/ 4179746 w 6317215"/>
              <a:gd name="connsiteY0" fmla="*/ 0 h 6317215"/>
              <a:gd name="connsiteX1" fmla="*/ 6317215 w 6317215"/>
              <a:gd name="connsiteY1" fmla="*/ 2137470 h 6317215"/>
              <a:gd name="connsiteX2" fmla="*/ 2137470 w 6317215"/>
              <a:gd name="connsiteY2" fmla="*/ 6317215 h 6317215"/>
              <a:gd name="connsiteX3" fmla="*/ 0 w 6317215"/>
              <a:gd name="connsiteY3" fmla="*/ 4179746 h 6317215"/>
              <a:gd name="connsiteX4" fmla="*/ 3265862 w 6317215"/>
              <a:gd name="connsiteY4" fmla="*/ 911041 h 6317215"/>
              <a:gd name="connsiteX5" fmla="*/ 4179746 w 6317215"/>
              <a:gd name="connsiteY5" fmla="*/ 0 h 6317215"/>
              <a:gd name="connsiteX0" fmla="*/ 3265862 w 6317215"/>
              <a:gd name="connsiteY0" fmla="*/ 0 h 5406174"/>
              <a:gd name="connsiteX1" fmla="*/ 6317215 w 6317215"/>
              <a:gd name="connsiteY1" fmla="*/ 1226429 h 5406174"/>
              <a:gd name="connsiteX2" fmla="*/ 2137470 w 6317215"/>
              <a:gd name="connsiteY2" fmla="*/ 5406174 h 5406174"/>
              <a:gd name="connsiteX3" fmla="*/ 0 w 6317215"/>
              <a:gd name="connsiteY3" fmla="*/ 3268705 h 5406174"/>
              <a:gd name="connsiteX4" fmla="*/ 3265862 w 6317215"/>
              <a:gd name="connsiteY4" fmla="*/ 0 h 5406174"/>
              <a:gd name="connsiteX0" fmla="*/ 3265862 w 6317215"/>
              <a:gd name="connsiteY0" fmla="*/ 0 h 5406174"/>
              <a:gd name="connsiteX1" fmla="*/ 4935566 w 6317215"/>
              <a:gd name="connsiteY1" fmla="*/ 667881 h 5406174"/>
              <a:gd name="connsiteX2" fmla="*/ 6317215 w 6317215"/>
              <a:gd name="connsiteY2" fmla="*/ 1226429 h 5406174"/>
              <a:gd name="connsiteX3" fmla="*/ 2137470 w 6317215"/>
              <a:gd name="connsiteY3" fmla="*/ 5406174 h 5406174"/>
              <a:gd name="connsiteX4" fmla="*/ 0 w 6317215"/>
              <a:gd name="connsiteY4" fmla="*/ 3268705 h 5406174"/>
              <a:gd name="connsiteX5" fmla="*/ 3265862 w 6317215"/>
              <a:gd name="connsiteY5" fmla="*/ 0 h 5406174"/>
              <a:gd name="connsiteX0" fmla="*/ 3265862 w 6317215"/>
              <a:gd name="connsiteY0" fmla="*/ 0 h 5406174"/>
              <a:gd name="connsiteX1" fmla="*/ 4935566 w 6317215"/>
              <a:gd name="connsiteY1" fmla="*/ 667881 h 5406174"/>
              <a:gd name="connsiteX2" fmla="*/ 6317215 w 6317215"/>
              <a:gd name="connsiteY2" fmla="*/ 1226429 h 5406174"/>
              <a:gd name="connsiteX3" fmla="*/ 4926667 w 6317215"/>
              <a:gd name="connsiteY3" fmla="*/ 2611871 h 5406174"/>
              <a:gd name="connsiteX4" fmla="*/ 2137470 w 6317215"/>
              <a:gd name="connsiteY4" fmla="*/ 5406174 h 5406174"/>
              <a:gd name="connsiteX5" fmla="*/ 0 w 6317215"/>
              <a:gd name="connsiteY5" fmla="*/ 3268705 h 5406174"/>
              <a:gd name="connsiteX6" fmla="*/ 3265862 w 6317215"/>
              <a:gd name="connsiteY6" fmla="*/ 0 h 5406174"/>
              <a:gd name="connsiteX0" fmla="*/ 3265862 w 4935566"/>
              <a:gd name="connsiteY0" fmla="*/ 0 h 5406174"/>
              <a:gd name="connsiteX1" fmla="*/ 4935566 w 4935566"/>
              <a:gd name="connsiteY1" fmla="*/ 667881 h 5406174"/>
              <a:gd name="connsiteX2" fmla="*/ 4926667 w 4935566"/>
              <a:gd name="connsiteY2" fmla="*/ 2611871 h 5406174"/>
              <a:gd name="connsiteX3" fmla="*/ 2137470 w 4935566"/>
              <a:gd name="connsiteY3" fmla="*/ 5406174 h 5406174"/>
              <a:gd name="connsiteX4" fmla="*/ 0 w 4935566"/>
              <a:gd name="connsiteY4" fmla="*/ 3268705 h 5406174"/>
              <a:gd name="connsiteX5" fmla="*/ 3265862 w 4935566"/>
              <a:gd name="connsiteY5" fmla="*/ 0 h 5406174"/>
              <a:gd name="connsiteX0" fmla="*/ 3265862 w 4936423"/>
              <a:gd name="connsiteY0" fmla="*/ 0 h 5406174"/>
              <a:gd name="connsiteX1" fmla="*/ 4935566 w 4936423"/>
              <a:gd name="connsiteY1" fmla="*/ 667881 h 5406174"/>
              <a:gd name="connsiteX2" fmla="*/ 4935567 w 4936423"/>
              <a:gd name="connsiteY2" fmla="*/ 2602972 h 5406174"/>
              <a:gd name="connsiteX3" fmla="*/ 2137470 w 4936423"/>
              <a:gd name="connsiteY3" fmla="*/ 5406174 h 5406174"/>
              <a:gd name="connsiteX4" fmla="*/ 0 w 4936423"/>
              <a:gd name="connsiteY4" fmla="*/ 3268705 h 5406174"/>
              <a:gd name="connsiteX5" fmla="*/ 3265862 w 4936423"/>
              <a:gd name="connsiteY5" fmla="*/ 0 h 5406174"/>
              <a:gd name="connsiteX0" fmla="*/ 3265862 w 4936105"/>
              <a:gd name="connsiteY0" fmla="*/ 0 h 5406174"/>
              <a:gd name="connsiteX1" fmla="*/ 4931116 w 4936105"/>
              <a:gd name="connsiteY1" fmla="*/ 452 h 5406174"/>
              <a:gd name="connsiteX2" fmla="*/ 4935567 w 4936105"/>
              <a:gd name="connsiteY2" fmla="*/ 2602972 h 5406174"/>
              <a:gd name="connsiteX3" fmla="*/ 2137470 w 4936105"/>
              <a:gd name="connsiteY3" fmla="*/ 5406174 h 5406174"/>
              <a:gd name="connsiteX4" fmla="*/ 0 w 4936105"/>
              <a:gd name="connsiteY4" fmla="*/ 3268705 h 5406174"/>
              <a:gd name="connsiteX5" fmla="*/ 3265862 w 4936105"/>
              <a:gd name="connsiteY5" fmla="*/ 0 h 5406174"/>
              <a:gd name="connsiteX0" fmla="*/ 3265862 w 4935622"/>
              <a:gd name="connsiteY0" fmla="*/ 0 h 5406174"/>
              <a:gd name="connsiteX1" fmla="*/ 4824948 w 4935622"/>
              <a:gd name="connsiteY1" fmla="*/ 452 h 5406174"/>
              <a:gd name="connsiteX2" fmla="*/ 4935567 w 4935622"/>
              <a:gd name="connsiteY2" fmla="*/ 2602972 h 5406174"/>
              <a:gd name="connsiteX3" fmla="*/ 2137470 w 4935622"/>
              <a:gd name="connsiteY3" fmla="*/ 5406174 h 5406174"/>
              <a:gd name="connsiteX4" fmla="*/ 0 w 4935622"/>
              <a:gd name="connsiteY4" fmla="*/ 3268705 h 5406174"/>
              <a:gd name="connsiteX5" fmla="*/ 3265862 w 4935622"/>
              <a:gd name="connsiteY5" fmla="*/ 0 h 5406174"/>
              <a:gd name="connsiteX0" fmla="*/ 3265862 w 4939498"/>
              <a:gd name="connsiteY0" fmla="*/ 0 h 5406174"/>
              <a:gd name="connsiteX1" fmla="*/ 4939498 w 4939498"/>
              <a:gd name="connsiteY1" fmla="*/ 452 h 5406174"/>
              <a:gd name="connsiteX2" fmla="*/ 4935567 w 4939498"/>
              <a:gd name="connsiteY2" fmla="*/ 2602972 h 5406174"/>
              <a:gd name="connsiteX3" fmla="*/ 2137470 w 4939498"/>
              <a:gd name="connsiteY3" fmla="*/ 5406174 h 5406174"/>
              <a:gd name="connsiteX4" fmla="*/ 0 w 4939498"/>
              <a:gd name="connsiteY4" fmla="*/ 3268705 h 5406174"/>
              <a:gd name="connsiteX5" fmla="*/ 3265862 w 4939498"/>
              <a:gd name="connsiteY5" fmla="*/ 0 h 5406174"/>
              <a:gd name="connsiteX0" fmla="*/ 3265862 w 4939498"/>
              <a:gd name="connsiteY0" fmla="*/ 0 h 5410956"/>
              <a:gd name="connsiteX1" fmla="*/ 4939498 w 4939498"/>
              <a:gd name="connsiteY1" fmla="*/ 452 h 5410956"/>
              <a:gd name="connsiteX2" fmla="*/ 4935567 w 4939498"/>
              <a:gd name="connsiteY2" fmla="*/ 2602972 h 5410956"/>
              <a:gd name="connsiteX3" fmla="*/ 2135079 w 4939498"/>
              <a:gd name="connsiteY3" fmla="*/ 5410956 h 5410956"/>
              <a:gd name="connsiteX4" fmla="*/ 0 w 4939498"/>
              <a:gd name="connsiteY4" fmla="*/ 3268705 h 5410956"/>
              <a:gd name="connsiteX5" fmla="*/ 3265862 w 4939498"/>
              <a:gd name="connsiteY5" fmla="*/ 0 h 5410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39498" h="5410956">
                <a:moveTo>
                  <a:pt x="3265862" y="0"/>
                </a:moveTo>
                <a:lnTo>
                  <a:pt x="4939498" y="452"/>
                </a:lnTo>
                <a:cubicBezTo>
                  <a:pt x="4936532" y="648449"/>
                  <a:pt x="4938533" y="1954975"/>
                  <a:pt x="4935567" y="2602972"/>
                </a:cubicBezTo>
                <a:lnTo>
                  <a:pt x="2135079" y="5410956"/>
                </a:lnTo>
                <a:lnTo>
                  <a:pt x="0" y="3268705"/>
                </a:lnTo>
                <a:lnTo>
                  <a:pt x="3265862" y="0"/>
                </a:lnTo>
                <a:close/>
              </a:path>
            </a:pathLst>
          </a:custGeom>
          <a:blipFill>
            <a:blip r:embed="rId3"/>
            <a:stretch>
              <a:fillRect l="-25136" r="-25136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2" name="Freeform 31">
            <a:extLst>
              <a:ext uri="{FF2B5EF4-FFF2-40B4-BE49-F238E27FC236}">
                <a16:creationId xmlns:a16="http://schemas.microsoft.com/office/drawing/2014/main" id="{78FF61C0-6E90-4A19-D4B4-C8069A6612FC}"/>
              </a:ext>
            </a:extLst>
          </p:cNvPr>
          <p:cNvSpPr/>
          <p:nvPr userDrawn="1"/>
        </p:nvSpPr>
        <p:spPr>
          <a:xfrm>
            <a:off x="4887257" y="6230047"/>
            <a:ext cx="8072365" cy="4056952"/>
          </a:xfrm>
          <a:custGeom>
            <a:avLst/>
            <a:gdLst>
              <a:gd name="connsiteX0" fmla="*/ 5657088 w 9460992"/>
              <a:gd name="connsiteY0" fmla="*/ 0 h 5827776"/>
              <a:gd name="connsiteX1" fmla="*/ 0 w 9460992"/>
              <a:gd name="connsiteY1" fmla="*/ 5754624 h 5827776"/>
              <a:gd name="connsiteX2" fmla="*/ 7997952 w 9460992"/>
              <a:gd name="connsiteY2" fmla="*/ 5827776 h 5827776"/>
              <a:gd name="connsiteX3" fmla="*/ 9460992 w 9460992"/>
              <a:gd name="connsiteY3" fmla="*/ 4315968 h 5827776"/>
              <a:gd name="connsiteX4" fmla="*/ 5657088 w 9460992"/>
              <a:gd name="connsiteY4" fmla="*/ 0 h 5827776"/>
              <a:gd name="connsiteX0" fmla="*/ 5657088 w 10042289"/>
              <a:gd name="connsiteY0" fmla="*/ 0 h 5827776"/>
              <a:gd name="connsiteX1" fmla="*/ 0 w 10042289"/>
              <a:gd name="connsiteY1" fmla="*/ 5754624 h 5827776"/>
              <a:gd name="connsiteX2" fmla="*/ 7997952 w 10042289"/>
              <a:gd name="connsiteY2" fmla="*/ 5827776 h 5827776"/>
              <a:gd name="connsiteX3" fmla="*/ 10042289 w 10042289"/>
              <a:gd name="connsiteY3" fmla="*/ 3793453 h 5827776"/>
              <a:gd name="connsiteX4" fmla="*/ 5657088 w 10042289"/>
              <a:gd name="connsiteY4" fmla="*/ 0 h 5827776"/>
              <a:gd name="connsiteX0" fmla="*/ 5722402 w 10107603"/>
              <a:gd name="connsiteY0" fmla="*/ 0 h 5827776"/>
              <a:gd name="connsiteX1" fmla="*/ 0 w 10107603"/>
              <a:gd name="connsiteY1" fmla="*/ 5819938 h 5827776"/>
              <a:gd name="connsiteX2" fmla="*/ 8063266 w 10107603"/>
              <a:gd name="connsiteY2" fmla="*/ 5827776 h 5827776"/>
              <a:gd name="connsiteX3" fmla="*/ 10107603 w 10107603"/>
              <a:gd name="connsiteY3" fmla="*/ 3793453 h 5827776"/>
              <a:gd name="connsiteX4" fmla="*/ 5722402 w 10107603"/>
              <a:gd name="connsiteY4" fmla="*/ 0 h 5827776"/>
              <a:gd name="connsiteX0" fmla="*/ 5807310 w 10107603"/>
              <a:gd name="connsiteY0" fmla="*/ 0 h 5573051"/>
              <a:gd name="connsiteX1" fmla="*/ 0 w 10107603"/>
              <a:gd name="connsiteY1" fmla="*/ 5565213 h 5573051"/>
              <a:gd name="connsiteX2" fmla="*/ 8063266 w 10107603"/>
              <a:gd name="connsiteY2" fmla="*/ 5573051 h 5573051"/>
              <a:gd name="connsiteX3" fmla="*/ 10107603 w 10107603"/>
              <a:gd name="connsiteY3" fmla="*/ 3538728 h 5573051"/>
              <a:gd name="connsiteX4" fmla="*/ 5807310 w 10107603"/>
              <a:gd name="connsiteY4" fmla="*/ 0 h 5573051"/>
              <a:gd name="connsiteX0" fmla="*/ 5728933 w 10107603"/>
              <a:gd name="connsiteY0" fmla="*/ 0 h 5782057"/>
              <a:gd name="connsiteX1" fmla="*/ 0 w 10107603"/>
              <a:gd name="connsiteY1" fmla="*/ 5774219 h 5782057"/>
              <a:gd name="connsiteX2" fmla="*/ 8063266 w 10107603"/>
              <a:gd name="connsiteY2" fmla="*/ 5782057 h 5782057"/>
              <a:gd name="connsiteX3" fmla="*/ 10107603 w 10107603"/>
              <a:gd name="connsiteY3" fmla="*/ 3747734 h 5782057"/>
              <a:gd name="connsiteX4" fmla="*/ 5728933 w 10107603"/>
              <a:gd name="connsiteY4" fmla="*/ 0 h 5782057"/>
              <a:gd name="connsiteX0" fmla="*/ 3918986 w 10107603"/>
              <a:gd name="connsiteY0" fmla="*/ 0 h 3953257"/>
              <a:gd name="connsiteX1" fmla="*/ 0 w 10107603"/>
              <a:gd name="connsiteY1" fmla="*/ 3945419 h 3953257"/>
              <a:gd name="connsiteX2" fmla="*/ 8063266 w 10107603"/>
              <a:gd name="connsiteY2" fmla="*/ 3953257 h 3953257"/>
              <a:gd name="connsiteX3" fmla="*/ 10107603 w 10107603"/>
              <a:gd name="connsiteY3" fmla="*/ 1918934 h 3953257"/>
              <a:gd name="connsiteX4" fmla="*/ 3918986 w 10107603"/>
              <a:gd name="connsiteY4" fmla="*/ 0 h 3953257"/>
              <a:gd name="connsiteX0" fmla="*/ 3918986 w 8063266"/>
              <a:gd name="connsiteY0" fmla="*/ 0 h 3953257"/>
              <a:gd name="connsiteX1" fmla="*/ 0 w 8063266"/>
              <a:gd name="connsiteY1" fmla="*/ 3945419 h 3953257"/>
              <a:gd name="connsiteX2" fmla="*/ 8063266 w 8063266"/>
              <a:gd name="connsiteY2" fmla="*/ 3953257 h 3953257"/>
              <a:gd name="connsiteX3" fmla="*/ 3918986 w 8063266"/>
              <a:gd name="connsiteY3" fmla="*/ 0 h 3953257"/>
              <a:gd name="connsiteX0" fmla="*/ 4022681 w 8063266"/>
              <a:gd name="connsiteY0" fmla="*/ 0 h 4056952"/>
              <a:gd name="connsiteX1" fmla="*/ 0 w 8063266"/>
              <a:gd name="connsiteY1" fmla="*/ 4049114 h 4056952"/>
              <a:gd name="connsiteX2" fmla="*/ 8063266 w 8063266"/>
              <a:gd name="connsiteY2" fmla="*/ 4056952 h 4056952"/>
              <a:gd name="connsiteX3" fmla="*/ 4022681 w 8063266"/>
              <a:gd name="connsiteY3" fmla="*/ 0 h 4056952"/>
              <a:gd name="connsiteX0" fmla="*/ 4013582 w 8063266"/>
              <a:gd name="connsiteY0" fmla="*/ 0 h 3874982"/>
              <a:gd name="connsiteX1" fmla="*/ 0 w 8063266"/>
              <a:gd name="connsiteY1" fmla="*/ 3867144 h 3874982"/>
              <a:gd name="connsiteX2" fmla="*/ 8063266 w 8063266"/>
              <a:gd name="connsiteY2" fmla="*/ 3874982 h 3874982"/>
              <a:gd name="connsiteX3" fmla="*/ 4013582 w 8063266"/>
              <a:gd name="connsiteY3" fmla="*/ 0 h 3874982"/>
              <a:gd name="connsiteX0" fmla="*/ 4018131 w 8063266"/>
              <a:gd name="connsiteY0" fmla="*/ 0 h 4056952"/>
              <a:gd name="connsiteX1" fmla="*/ 0 w 8063266"/>
              <a:gd name="connsiteY1" fmla="*/ 4049114 h 4056952"/>
              <a:gd name="connsiteX2" fmla="*/ 8063266 w 8063266"/>
              <a:gd name="connsiteY2" fmla="*/ 4056952 h 4056952"/>
              <a:gd name="connsiteX3" fmla="*/ 4018131 w 8063266"/>
              <a:gd name="connsiteY3" fmla="*/ 0 h 4056952"/>
              <a:gd name="connsiteX0" fmla="*/ 4027229 w 8063266"/>
              <a:gd name="connsiteY0" fmla="*/ 0 h 4056952"/>
              <a:gd name="connsiteX1" fmla="*/ 0 w 8063266"/>
              <a:gd name="connsiteY1" fmla="*/ 4049114 h 4056952"/>
              <a:gd name="connsiteX2" fmla="*/ 8063266 w 8063266"/>
              <a:gd name="connsiteY2" fmla="*/ 4056952 h 4056952"/>
              <a:gd name="connsiteX3" fmla="*/ 4027229 w 8063266"/>
              <a:gd name="connsiteY3" fmla="*/ 0 h 4056952"/>
              <a:gd name="connsiteX0" fmla="*/ 4027229 w 8072365"/>
              <a:gd name="connsiteY0" fmla="*/ 0 h 4056952"/>
              <a:gd name="connsiteX1" fmla="*/ 0 w 8072365"/>
              <a:gd name="connsiteY1" fmla="*/ 4049114 h 4056952"/>
              <a:gd name="connsiteX2" fmla="*/ 8072365 w 8072365"/>
              <a:gd name="connsiteY2" fmla="*/ 4056952 h 4056952"/>
              <a:gd name="connsiteX3" fmla="*/ 4027229 w 8072365"/>
              <a:gd name="connsiteY3" fmla="*/ 0 h 4056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72365" h="4056952">
                <a:moveTo>
                  <a:pt x="4027229" y="0"/>
                </a:moveTo>
                <a:lnTo>
                  <a:pt x="0" y="4049114"/>
                </a:lnTo>
                <a:lnTo>
                  <a:pt x="8072365" y="4056952"/>
                </a:lnTo>
                <a:lnTo>
                  <a:pt x="4027229" y="0"/>
                </a:lnTo>
                <a:close/>
              </a:path>
            </a:pathLst>
          </a:custGeom>
          <a:solidFill>
            <a:srgbClr val="20303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>
            <a:extLst>
              <a:ext uri="{FF2B5EF4-FFF2-40B4-BE49-F238E27FC236}">
                <a16:creationId xmlns:a16="http://schemas.microsoft.com/office/drawing/2014/main" id="{74AB21B7-05FA-7357-AF6A-51166ABD3248}"/>
              </a:ext>
            </a:extLst>
          </p:cNvPr>
          <p:cNvSpPr/>
          <p:nvPr userDrawn="1"/>
        </p:nvSpPr>
        <p:spPr>
          <a:xfrm>
            <a:off x="12960812" y="4942704"/>
            <a:ext cx="5335425" cy="5345287"/>
          </a:xfrm>
          <a:custGeom>
            <a:avLst/>
            <a:gdLst>
              <a:gd name="connsiteX0" fmla="*/ 4802660 w 4802660"/>
              <a:gd name="connsiteY0" fmla="*/ 0 h 4819135"/>
              <a:gd name="connsiteX1" fmla="*/ 0 w 4802660"/>
              <a:gd name="connsiteY1" fmla="*/ 4819135 h 4819135"/>
              <a:gd name="connsiteX2" fmla="*/ 4794422 w 4802660"/>
              <a:gd name="connsiteY2" fmla="*/ 4810897 h 4819135"/>
              <a:gd name="connsiteX3" fmla="*/ 4802660 w 4802660"/>
              <a:gd name="connsiteY3" fmla="*/ 0 h 4819135"/>
              <a:gd name="connsiteX0" fmla="*/ 5331111 w 5331111"/>
              <a:gd name="connsiteY0" fmla="*/ 0 h 5341650"/>
              <a:gd name="connsiteX1" fmla="*/ 0 w 5331111"/>
              <a:gd name="connsiteY1" fmla="*/ 5341650 h 5341650"/>
              <a:gd name="connsiteX2" fmla="*/ 5322873 w 5331111"/>
              <a:gd name="connsiteY2" fmla="*/ 4810897 h 5341650"/>
              <a:gd name="connsiteX3" fmla="*/ 5331111 w 5331111"/>
              <a:gd name="connsiteY3" fmla="*/ 0 h 5341650"/>
              <a:gd name="connsiteX0" fmla="*/ 5331111 w 5331111"/>
              <a:gd name="connsiteY0" fmla="*/ 0 h 5345287"/>
              <a:gd name="connsiteX1" fmla="*/ 0 w 5331111"/>
              <a:gd name="connsiteY1" fmla="*/ 5341650 h 5345287"/>
              <a:gd name="connsiteX2" fmla="*/ 5322873 w 5331111"/>
              <a:gd name="connsiteY2" fmla="*/ 5345287 h 5345287"/>
              <a:gd name="connsiteX3" fmla="*/ 5331111 w 5331111"/>
              <a:gd name="connsiteY3" fmla="*/ 0 h 5345287"/>
              <a:gd name="connsiteX0" fmla="*/ 5111138 w 5111138"/>
              <a:gd name="connsiteY0" fmla="*/ 0 h 5345287"/>
              <a:gd name="connsiteX1" fmla="*/ 0 w 5111138"/>
              <a:gd name="connsiteY1" fmla="*/ 5285578 h 5345287"/>
              <a:gd name="connsiteX2" fmla="*/ 5102900 w 5111138"/>
              <a:gd name="connsiteY2" fmla="*/ 5345287 h 5345287"/>
              <a:gd name="connsiteX3" fmla="*/ 5111138 w 5111138"/>
              <a:gd name="connsiteY3" fmla="*/ 0 h 5345287"/>
              <a:gd name="connsiteX0" fmla="*/ 5335425 w 5335425"/>
              <a:gd name="connsiteY0" fmla="*/ 0 h 5345287"/>
              <a:gd name="connsiteX1" fmla="*/ 0 w 5335425"/>
              <a:gd name="connsiteY1" fmla="*/ 5341650 h 5345287"/>
              <a:gd name="connsiteX2" fmla="*/ 5327187 w 5335425"/>
              <a:gd name="connsiteY2" fmla="*/ 5345287 h 5345287"/>
              <a:gd name="connsiteX3" fmla="*/ 5335425 w 5335425"/>
              <a:gd name="connsiteY3" fmla="*/ 0 h 5345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35425" h="5345287">
                <a:moveTo>
                  <a:pt x="5335425" y="0"/>
                </a:moveTo>
                <a:lnTo>
                  <a:pt x="0" y="5341650"/>
                </a:lnTo>
                <a:lnTo>
                  <a:pt x="5327187" y="5345287"/>
                </a:lnTo>
                <a:lnTo>
                  <a:pt x="5335425" y="0"/>
                </a:lnTo>
                <a:close/>
              </a:path>
            </a:pathLst>
          </a:custGeom>
          <a:solidFill>
            <a:srgbClr val="FD94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20">
            <a:extLst>
              <a:ext uri="{FF2B5EF4-FFF2-40B4-BE49-F238E27FC236}">
                <a16:creationId xmlns:a16="http://schemas.microsoft.com/office/drawing/2014/main" id="{40C50A4B-AF10-C9DA-5020-39D26A9F125B}"/>
              </a:ext>
            </a:extLst>
          </p:cNvPr>
          <p:cNvSpPr/>
          <p:nvPr userDrawn="1"/>
        </p:nvSpPr>
        <p:spPr>
          <a:xfrm>
            <a:off x="15392400" y="9029700"/>
            <a:ext cx="2295227" cy="826282"/>
          </a:xfrm>
          <a:custGeom>
            <a:avLst/>
            <a:gdLst/>
            <a:ahLst/>
            <a:cxnLst/>
            <a:rect l="l" t="t" r="r" b="b"/>
            <a:pathLst>
              <a:path w="2295227" h="826282">
                <a:moveTo>
                  <a:pt x="0" y="0"/>
                </a:moveTo>
                <a:lnTo>
                  <a:pt x="2295227" y="0"/>
                </a:lnTo>
                <a:lnTo>
                  <a:pt x="2295227" y="826282"/>
                </a:lnTo>
                <a:lnTo>
                  <a:pt x="0" y="82628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4196676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D8B1E79A-8C02-5919-9635-4CF3AC655B4B}"/>
              </a:ext>
            </a:extLst>
          </p:cNvPr>
          <p:cNvSpPr/>
          <p:nvPr userDrawn="1"/>
        </p:nvSpPr>
        <p:spPr>
          <a:xfrm>
            <a:off x="0" y="4233"/>
            <a:ext cx="6739467" cy="7120467"/>
          </a:xfrm>
          <a:custGeom>
            <a:avLst/>
            <a:gdLst>
              <a:gd name="connsiteX0" fmla="*/ 10329333 w 10329333"/>
              <a:gd name="connsiteY0" fmla="*/ 0 h 10329333"/>
              <a:gd name="connsiteX1" fmla="*/ 0 w 10329333"/>
              <a:gd name="connsiteY1" fmla="*/ 16933 h 10329333"/>
              <a:gd name="connsiteX2" fmla="*/ 16933 w 10329333"/>
              <a:gd name="connsiteY2" fmla="*/ 10329333 h 10329333"/>
              <a:gd name="connsiteX3" fmla="*/ 4555067 w 10329333"/>
              <a:gd name="connsiteY3" fmla="*/ 10312400 h 10329333"/>
              <a:gd name="connsiteX4" fmla="*/ 10329333 w 10329333"/>
              <a:gd name="connsiteY4" fmla="*/ 0 h 10329333"/>
              <a:gd name="connsiteX0" fmla="*/ 10329333 w 10329333"/>
              <a:gd name="connsiteY0" fmla="*/ 0 h 10329333"/>
              <a:gd name="connsiteX1" fmla="*/ 0 w 10329333"/>
              <a:gd name="connsiteY1" fmla="*/ 16933 h 10329333"/>
              <a:gd name="connsiteX2" fmla="*/ 16933 w 10329333"/>
              <a:gd name="connsiteY2" fmla="*/ 10329333 h 10329333"/>
              <a:gd name="connsiteX3" fmla="*/ 10329333 w 10329333"/>
              <a:gd name="connsiteY3" fmla="*/ 0 h 10329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29333" h="10329333">
                <a:moveTo>
                  <a:pt x="10329333" y="0"/>
                </a:moveTo>
                <a:lnTo>
                  <a:pt x="0" y="16933"/>
                </a:lnTo>
                <a:cubicBezTo>
                  <a:pt x="5644" y="3454400"/>
                  <a:pt x="11289" y="6891866"/>
                  <a:pt x="16933" y="10329333"/>
                </a:cubicBezTo>
                <a:lnTo>
                  <a:pt x="10329333" y="0"/>
                </a:lnTo>
                <a:close/>
              </a:path>
            </a:pathLst>
          </a:custGeom>
          <a:solidFill>
            <a:srgbClr val="20303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3BBAD478-0F34-1C96-5A06-26C089ECA31D}"/>
              </a:ext>
            </a:extLst>
          </p:cNvPr>
          <p:cNvSpPr/>
          <p:nvPr userDrawn="1"/>
        </p:nvSpPr>
        <p:spPr>
          <a:xfrm>
            <a:off x="1" y="50799"/>
            <a:ext cx="6019800" cy="10312400"/>
          </a:xfrm>
          <a:custGeom>
            <a:avLst/>
            <a:gdLst>
              <a:gd name="connsiteX0" fmla="*/ 9177867 w 9177867"/>
              <a:gd name="connsiteY0" fmla="*/ 10278534 h 10312400"/>
              <a:gd name="connsiteX1" fmla="*/ 0 w 9177867"/>
              <a:gd name="connsiteY1" fmla="*/ 0 h 10312400"/>
              <a:gd name="connsiteX2" fmla="*/ 0 w 9177867"/>
              <a:gd name="connsiteY2" fmla="*/ 10312400 h 10312400"/>
              <a:gd name="connsiteX3" fmla="*/ 9177867 w 9177867"/>
              <a:gd name="connsiteY3" fmla="*/ 10278534 h 1031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77867" h="10312400">
                <a:moveTo>
                  <a:pt x="9177867" y="10278534"/>
                </a:moveTo>
                <a:lnTo>
                  <a:pt x="0" y="0"/>
                </a:lnTo>
                <a:lnTo>
                  <a:pt x="0" y="10312400"/>
                </a:lnTo>
                <a:lnTo>
                  <a:pt x="9177867" y="10278534"/>
                </a:lnTo>
                <a:close/>
              </a:path>
            </a:pathLst>
          </a:custGeom>
          <a:solidFill>
            <a:srgbClr val="FD94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D880F05F-4611-3C6C-984B-9C6545CB16B3}"/>
              </a:ext>
            </a:extLst>
          </p:cNvPr>
          <p:cNvSpPr/>
          <p:nvPr userDrawn="1"/>
        </p:nvSpPr>
        <p:spPr>
          <a:xfrm>
            <a:off x="15240000" y="9133102"/>
            <a:ext cx="2430642" cy="875031"/>
          </a:xfrm>
          <a:custGeom>
            <a:avLst/>
            <a:gdLst/>
            <a:ahLst/>
            <a:cxnLst/>
            <a:rect l="l" t="t" r="r" b="b"/>
            <a:pathLst>
              <a:path w="2430642" h="875031">
                <a:moveTo>
                  <a:pt x="0" y="0"/>
                </a:moveTo>
                <a:lnTo>
                  <a:pt x="2430642" y="0"/>
                </a:lnTo>
                <a:lnTo>
                  <a:pt x="2430642" y="875032"/>
                </a:lnTo>
                <a:lnTo>
                  <a:pt x="0" y="87503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358539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DAC02634-F38E-0046-F444-FDE4285709B4}"/>
              </a:ext>
            </a:extLst>
          </p:cNvPr>
          <p:cNvSpPr/>
          <p:nvPr userDrawn="1"/>
        </p:nvSpPr>
        <p:spPr>
          <a:xfrm flipH="1">
            <a:off x="11548533" y="4233"/>
            <a:ext cx="6739467" cy="7120467"/>
          </a:xfrm>
          <a:custGeom>
            <a:avLst/>
            <a:gdLst>
              <a:gd name="connsiteX0" fmla="*/ 10329333 w 10329333"/>
              <a:gd name="connsiteY0" fmla="*/ 0 h 10329333"/>
              <a:gd name="connsiteX1" fmla="*/ 0 w 10329333"/>
              <a:gd name="connsiteY1" fmla="*/ 16933 h 10329333"/>
              <a:gd name="connsiteX2" fmla="*/ 16933 w 10329333"/>
              <a:gd name="connsiteY2" fmla="*/ 10329333 h 10329333"/>
              <a:gd name="connsiteX3" fmla="*/ 4555067 w 10329333"/>
              <a:gd name="connsiteY3" fmla="*/ 10312400 h 10329333"/>
              <a:gd name="connsiteX4" fmla="*/ 10329333 w 10329333"/>
              <a:gd name="connsiteY4" fmla="*/ 0 h 10329333"/>
              <a:gd name="connsiteX0" fmla="*/ 10329333 w 10329333"/>
              <a:gd name="connsiteY0" fmla="*/ 0 h 10329333"/>
              <a:gd name="connsiteX1" fmla="*/ 0 w 10329333"/>
              <a:gd name="connsiteY1" fmla="*/ 16933 h 10329333"/>
              <a:gd name="connsiteX2" fmla="*/ 16933 w 10329333"/>
              <a:gd name="connsiteY2" fmla="*/ 10329333 h 10329333"/>
              <a:gd name="connsiteX3" fmla="*/ 10329333 w 10329333"/>
              <a:gd name="connsiteY3" fmla="*/ 0 h 10329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29333" h="10329333">
                <a:moveTo>
                  <a:pt x="10329333" y="0"/>
                </a:moveTo>
                <a:lnTo>
                  <a:pt x="0" y="16933"/>
                </a:lnTo>
                <a:cubicBezTo>
                  <a:pt x="5644" y="3454400"/>
                  <a:pt x="11289" y="6891866"/>
                  <a:pt x="16933" y="10329333"/>
                </a:cubicBezTo>
                <a:lnTo>
                  <a:pt x="10329333" y="0"/>
                </a:lnTo>
                <a:close/>
              </a:path>
            </a:pathLst>
          </a:custGeom>
          <a:solidFill>
            <a:srgbClr val="20303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F5044564-8DD6-1BA8-C24A-B9ADC8C6BB7D}"/>
              </a:ext>
            </a:extLst>
          </p:cNvPr>
          <p:cNvSpPr/>
          <p:nvPr userDrawn="1"/>
        </p:nvSpPr>
        <p:spPr>
          <a:xfrm flipH="1">
            <a:off x="7543800" y="50799"/>
            <a:ext cx="10744200" cy="10312400"/>
          </a:xfrm>
          <a:custGeom>
            <a:avLst/>
            <a:gdLst>
              <a:gd name="connsiteX0" fmla="*/ 9177867 w 9177867"/>
              <a:gd name="connsiteY0" fmla="*/ 10278534 h 10312400"/>
              <a:gd name="connsiteX1" fmla="*/ 0 w 9177867"/>
              <a:gd name="connsiteY1" fmla="*/ 0 h 10312400"/>
              <a:gd name="connsiteX2" fmla="*/ 0 w 9177867"/>
              <a:gd name="connsiteY2" fmla="*/ 10312400 h 10312400"/>
              <a:gd name="connsiteX3" fmla="*/ 9177867 w 9177867"/>
              <a:gd name="connsiteY3" fmla="*/ 10278534 h 1031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77867" h="10312400">
                <a:moveTo>
                  <a:pt x="9177867" y="10278534"/>
                </a:moveTo>
                <a:lnTo>
                  <a:pt x="0" y="0"/>
                </a:lnTo>
                <a:lnTo>
                  <a:pt x="0" y="10312400"/>
                </a:lnTo>
                <a:lnTo>
                  <a:pt x="9177867" y="10278534"/>
                </a:lnTo>
                <a:close/>
              </a:path>
            </a:pathLst>
          </a:custGeom>
          <a:solidFill>
            <a:srgbClr val="FD94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0" name="Freeform 20">
            <a:extLst>
              <a:ext uri="{FF2B5EF4-FFF2-40B4-BE49-F238E27FC236}">
                <a16:creationId xmlns:a16="http://schemas.microsoft.com/office/drawing/2014/main" id="{2ADD78D0-2DA4-4243-EF81-BFCDB2A41EAC}"/>
              </a:ext>
            </a:extLst>
          </p:cNvPr>
          <p:cNvSpPr/>
          <p:nvPr userDrawn="1"/>
        </p:nvSpPr>
        <p:spPr>
          <a:xfrm>
            <a:off x="15392400" y="9029700"/>
            <a:ext cx="2295227" cy="826282"/>
          </a:xfrm>
          <a:custGeom>
            <a:avLst/>
            <a:gdLst/>
            <a:ahLst/>
            <a:cxnLst/>
            <a:rect l="l" t="t" r="r" b="b"/>
            <a:pathLst>
              <a:path w="2295227" h="826282">
                <a:moveTo>
                  <a:pt x="0" y="0"/>
                </a:moveTo>
                <a:lnTo>
                  <a:pt x="2295227" y="0"/>
                </a:lnTo>
                <a:lnTo>
                  <a:pt x="2295227" y="826282"/>
                </a:lnTo>
                <a:lnTo>
                  <a:pt x="0" y="82628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524571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microsoft.com/office/2007/relationships/hdphoto" Target="../media/hdphoto1.wdp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69216D9-EA85-A080-D442-55C5B3D713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82400" y="3619501"/>
            <a:ext cx="6858000" cy="20193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The Art &amp; Science of Conceptual Estimating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E28E75-D5EE-0BA9-E03C-AFD9A4EA7FA0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11582400" y="5905500"/>
            <a:ext cx="4267200" cy="1600200"/>
          </a:xfrm>
        </p:spPr>
        <p:txBody>
          <a:bodyPr/>
          <a:lstStyle/>
          <a:p>
            <a:r>
              <a:rPr lang="en-US" dirty="0"/>
              <a:t>Introduction to The Beck Group</a:t>
            </a:r>
          </a:p>
        </p:txBody>
      </p:sp>
    </p:spTree>
    <p:extLst>
      <p:ext uri="{BB962C8B-B14F-4D97-AF65-F5344CB8AC3E}">
        <p14:creationId xmlns:p14="http://schemas.microsoft.com/office/powerpoint/2010/main" val="2705647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9AA6F-84F7-8BC6-2017-7FA3FE7F6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254395"/>
            <a:ext cx="8077200" cy="1145905"/>
          </a:xfrm>
        </p:spPr>
        <p:txBody>
          <a:bodyPr/>
          <a:lstStyle/>
          <a:p>
            <a:r>
              <a:rPr lang="en-US" dirty="0"/>
              <a:t>Company Overview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F5FE28-9E78-F109-F8D3-149AF6B7CBA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5800" y="2628900"/>
            <a:ext cx="6096001" cy="5257800"/>
          </a:xfrm>
        </p:spPr>
        <p:txBody>
          <a:bodyPr/>
          <a:lstStyle/>
          <a:p>
            <a:r>
              <a:rPr lang="en-US" dirty="0"/>
              <a:t>Diverse Market Sector Expertise</a:t>
            </a:r>
          </a:p>
          <a:p>
            <a:r>
              <a:rPr lang="en-US" dirty="0"/>
              <a:t>110+ Years of Construction</a:t>
            </a:r>
          </a:p>
          <a:p>
            <a:r>
              <a:rPr lang="en-US" dirty="0"/>
              <a:t>30+ Year Partner with Beck Tech</a:t>
            </a:r>
          </a:p>
          <a:p>
            <a:r>
              <a:rPr lang="en-US" dirty="0"/>
              <a:t>25+ Years with Architecture</a:t>
            </a:r>
          </a:p>
          <a:p>
            <a:r>
              <a:rPr lang="en-US" dirty="0"/>
              <a:t>1,000+ Employees in USA &amp; Mexico</a:t>
            </a:r>
          </a:p>
          <a:p>
            <a:r>
              <a:rPr lang="en-US" dirty="0"/>
              <a:t>200+ Architecture &amp; Design Staff</a:t>
            </a:r>
          </a:p>
          <a:p>
            <a:r>
              <a:rPr lang="en-US" dirty="0"/>
              <a:t>6 National Precon Staff</a:t>
            </a:r>
          </a:p>
          <a:p>
            <a:r>
              <a:rPr lang="en-US" dirty="0"/>
              <a:t>30 Regional Precon Staff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11E2052-4AFA-5378-72B0-45B05D9613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0200" y="1257300"/>
            <a:ext cx="8763000" cy="843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839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6E51A7-51A2-FD95-FF99-3435BBFAEF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628A9-D0BE-3381-F244-362E3A15C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254395"/>
            <a:ext cx="8077200" cy="1145905"/>
          </a:xfrm>
        </p:spPr>
        <p:txBody>
          <a:bodyPr/>
          <a:lstStyle/>
          <a:p>
            <a:r>
              <a:rPr lang="en-US" dirty="0"/>
              <a:t>Conceptual Tools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1A2679-B395-7803-658B-DE44DF27C9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5800" y="2628900"/>
            <a:ext cx="5351728" cy="5257800"/>
          </a:xfrm>
        </p:spPr>
        <p:txBody>
          <a:bodyPr/>
          <a:lstStyle/>
          <a:p>
            <a:r>
              <a:rPr lang="en-US" dirty="0"/>
              <a:t>Component Benchmarking</a:t>
            </a:r>
          </a:p>
          <a:p>
            <a:r>
              <a:rPr lang="en-US" dirty="0"/>
              <a:t>System Benchmarking</a:t>
            </a:r>
          </a:p>
          <a:p>
            <a:r>
              <a:rPr lang="en-US" dirty="0"/>
              <a:t>Escalation Forecasting</a:t>
            </a:r>
            <a:endParaRPr lang="en-US" sz="1600" dirty="0"/>
          </a:p>
          <a:p>
            <a:r>
              <a:rPr lang="en-US" dirty="0"/>
              <a:t>Integrated Estimating Process Revit + Estimator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0005D0-A452-3951-FF36-2C8751C6E1E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0144"/>
          <a:stretch>
            <a:fillRect/>
          </a:stretch>
        </p:blipFill>
        <p:spPr>
          <a:xfrm>
            <a:off x="8919690" y="499560"/>
            <a:ext cx="8830881" cy="3676432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FC0E0DB-E780-0C96-D841-F8B73E535CE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767" b="10889"/>
          <a:stretch>
            <a:fillRect/>
          </a:stretch>
        </p:blipFill>
        <p:spPr>
          <a:xfrm>
            <a:off x="6553200" y="2659999"/>
            <a:ext cx="7201567" cy="3545744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1E87D01-EE83-21F6-CE55-E73B819E11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8227" y="4585313"/>
            <a:ext cx="6332344" cy="2859902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97F1DD0-9987-05DD-9B6F-BD2B358C22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43" b="89961" l="6457" r="92863">
                        <a14:foregroundMark x1="6542" y1="47047" x2="8581" y2="43701"/>
                        <a14:foregroundMark x1="92863" y1="70276" x2="90654" y2="6299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09917" y="7289878"/>
            <a:ext cx="4544449" cy="19614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37DC909-C1AF-D165-B44E-837695E748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402" b="89744" l="3600" r="96576">
                        <a14:foregroundMark x1="4390" y1="47436" x2="7638" y2="31410"/>
                        <a14:foregroundMark x1="7638" y1="31410" x2="7638" y2="30769"/>
                        <a14:foregroundMark x1="3600" y1="44017" x2="5004" y2="38034"/>
                        <a14:foregroundMark x1="92976" y1="69658" x2="90255" y2="61325"/>
                        <a14:foregroundMark x1="96576" y1="73291" x2="95786" y2="6965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732595" y="7445215"/>
            <a:ext cx="4306109" cy="17693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514450E-E040-60B6-3920-EEDEB6689FD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4200" y="6368466"/>
            <a:ext cx="6218459" cy="3804234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985C6C1-3BE5-6C15-159E-8679B4C41AA3}"/>
              </a:ext>
            </a:extLst>
          </p:cNvPr>
          <p:cNvCxnSpPr>
            <a:cxnSpLocks/>
          </p:cNvCxnSpPr>
          <p:nvPr/>
        </p:nvCxnSpPr>
        <p:spPr>
          <a:xfrm>
            <a:off x="5334000" y="9105900"/>
            <a:ext cx="8551649" cy="0"/>
          </a:xfrm>
          <a:prstGeom prst="straightConnector1">
            <a:avLst/>
          </a:prstGeom>
          <a:ln w="127000">
            <a:solidFill>
              <a:srgbClr val="203038"/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5982506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Pa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Content Page 6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Content Page 7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ection Intr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ark Grey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ontent Page 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ontent Page 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Content Page 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Content Page 4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Content Page 5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Contact Pag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589</TotalTime>
  <Words>70</Words>
  <Application>Microsoft Office PowerPoint</Application>
  <PresentationFormat>Custom</PresentationFormat>
  <Paragraphs>16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3</vt:i4>
      </vt:variant>
    </vt:vector>
  </HeadingPairs>
  <TitlesOfParts>
    <vt:vector size="17" baseType="lpstr">
      <vt:lpstr>Arial</vt:lpstr>
      <vt:lpstr>Roboto</vt:lpstr>
      <vt:lpstr>Calibri</vt:lpstr>
      <vt:lpstr>Title Page</vt:lpstr>
      <vt:lpstr>Section Intro</vt:lpstr>
      <vt:lpstr>Dark Grey slide</vt:lpstr>
      <vt:lpstr>Content Page 1</vt:lpstr>
      <vt:lpstr>Content Page 2</vt:lpstr>
      <vt:lpstr>Content Page 3</vt:lpstr>
      <vt:lpstr>Content Page 4</vt:lpstr>
      <vt:lpstr>Content Page 5</vt:lpstr>
      <vt:lpstr>Contact Page</vt:lpstr>
      <vt:lpstr>Content Page 6</vt:lpstr>
      <vt:lpstr>Content Page 7</vt:lpstr>
      <vt:lpstr>The Art &amp; Science of Conceptual Estimating</vt:lpstr>
      <vt:lpstr>Company Overview</vt:lpstr>
      <vt:lpstr>Conceptual Tools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Precon World Template 2</dc:title>
  <dc:creator>Bridget Arnott</dc:creator>
  <cp:lastModifiedBy>Greg O'Bryan</cp:lastModifiedBy>
  <cp:revision>27</cp:revision>
  <dcterms:created xsi:type="dcterms:W3CDTF">2006-08-16T00:00:00Z</dcterms:created>
  <dcterms:modified xsi:type="dcterms:W3CDTF">2025-09-19T21:48:31Z</dcterms:modified>
  <dc:identifier>DAGsfngdSkM</dc:identifier>
</cp:coreProperties>
</file>