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</p:sldMasterIdLst>
  <p:notesMasterIdLst>
    <p:notesMasterId r:id="rId23"/>
  </p:notesMasterIdLst>
  <p:sldIdLst>
    <p:sldId id="266" r:id="rId13"/>
    <p:sldId id="267" r:id="rId14"/>
    <p:sldId id="276" r:id="rId15"/>
    <p:sldId id="257" r:id="rId16"/>
    <p:sldId id="269" r:id="rId17"/>
    <p:sldId id="271" r:id="rId18"/>
    <p:sldId id="272" r:id="rId19"/>
    <p:sldId id="273" r:id="rId20"/>
    <p:sldId id="274" r:id="rId21"/>
    <p:sldId id="264" r:id="rId22"/>
  </p:sldIdLst>
  <p:sldSz cx="18288000" cy="10287000"/>
  <p:notesSz cx="6858000" cy="9144000"/>
  <p:embeddedFontLst>
    <p:embeddedFont>
      <p:font typeface="Inter 18pt" panose="02000503000000020004" pitchFamily="2" charset="0"/>
      <p:regular r:id="rId24"/>
      <p:bold r:id="rId25"/>
      <p:italic r:id="rId26"/>
      <p:boldItalic r:id="rId27"/>
    </p:embeddedFont>
    <p:embeddedFont>
      <p:font typeface="Poppins" pitchFamily="2" charset="77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4B"/>
    <a:srgbClr val="FD9400"/>
    <a:srgbClr val="203038"/>
    <a:srgbClr val="FCB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7" autoAdjust="0"/>
    <p:restoredTop sz="94521" autoAdjust="0"/>
  </p:normalViewPr>
  <p:slideViewPr>
    <p:cSldViewPr>
      <p:cViewPr varScale="1">
        <p:scale>
          <a:sx n="80" d="100"/>
          <a:sy n="80" d="100"/>
        </p:scale>
        <p:origin x="9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9.xml"/><Relationship Id="rId34" Type="http://schemas.openxmlformats.org/officeDocument/2006/relationships/font" Target="fonts/font11.fntdata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67A26-8B00-244A-885C-814A6561BE37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A1EE2-47C5-DE42-B590-9E0A123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A1EE2-47C5-DE42-B590-9E0A123BC6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1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53800" y="3619501"/>
            <a:ext cx="6019800" cy="20193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F483A58-BFE2-9147-B266-868F6C9268B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373678" y="5905500"/>
            <a:ext cx="6019800" cy="1600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10A8-AE65-14E8-57A0-EE8D9A7735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"/>
            <a:ext cx="15506700" cy="1295400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0973A-411B-22CB-B38E-61F751D170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866900"/>
            <a:ext cx="15506700" cy="762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600">
                <a:solidFill>
                  <a:srgbClr val="FD94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6DD611-60AA-3577-B1A6-30F5A8B94C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2781300"/>
            <a:ext cx="15506700" cy="5791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611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B084-58BF-90B2-601F-913DD1394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571500"/>
            <a:ext cx="15773400" cy="1143000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rgbClr val="FD94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25AD4-A591-D52B-655A-8D9E17F652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7300" y="2552700"/>
            <a:ext cx="3543300" cy="586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Side bar copy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E14A434-4CE2-B80D-DDC6-D560F463F5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1600" y="2552700"/>
            <a:ext cx="11849100" cy="5867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5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2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74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7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0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51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08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77A5F77-DD55-564D-9334-CF9CEC45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228740"/>
            <a:ext cx="11458161" cy="112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Who we are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AEAFB2A-C80C-F4BF-0776-F4A0C95CB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4426467"/>
            <a:ext cx="11458161" cy="3894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660202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85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62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5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D80597C-B4DB-B54D-78EB-3659734601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43978" y="1028700"/>
            <a:ext cx="2280683" cy="190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530C1AD-2A6E-1FD3-13F7-148CCEB273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6183" y="1028700"/>
            <a:ext cx="2280683" cy="1905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6FA4335-0D29-16A5-1844-D9A13D7EB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781300"/>
            <a:ext cx="7129980" cy="987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8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7054BCE-F61F-5BA4-82F7-DA4C524B1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3924300"/>
            <a:ext cx="6748980" cy="4619356"/>
          </a:xfrm>
          <a:prstGeom prst="rect">
            <a:avLst/>
          </a:prstGeom>
        </p:spPr>
        <p:txBody>
          <a:bodyPr/>
          <a:lstStyle>
            <a:lvl1pPr marL="239713" indent="-239713">
              <a:buFont typeface="Arial" panose="020B0604020202020204" pitchFamily="34" charset="0"/>
              <a:buChar char="•"/>
              <a:tabLst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lvl="0"/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6295C68E-9592-FF89-E81D-7D8B5E7BF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07232" y="3924300"/>
            <a:ext cx="6237767" cy="4619356"/>
          </a:xfrm>
          <a:prstGeom prst="rect">
            <a:avLst/>
          </a:prstGeom>
        </p:spPr>
        <p:txBody>
          <a:bodyPr/>
          <a:lstStyle>
            <a:lvl1pPr marL="239713" indent="-239713"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lvl="0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FB8DF4-59CD-4717-CA33-C70FD9136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15600" y="2781300"/>
            <a:ext cx="6629400" cy="9874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8262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126A969-78CC-5998-B5CF-6773F3F4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348176"/>
            <a:ext cx="15773400" cy="1795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269B4B-48B9-5437-8593-2F65F81314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5295900"/>
            <a:ext cx="15773400" cy="3429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31063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102DFE-FDB0-BDDC-2391-FDDDDA48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20" y="1254395"/>
            <a:ext cx="6901380" cy="19891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Capabilities Title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CE86B4E-5041-9B36-9779-767109DA8B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0619" y="3267344"/>
            <a:ext cx="4920182" cy="4619356"/>
          </a:xfrm>
          <a:prstGeom prst="rect">
            <a:avLst/>
          </a:prstGeom>
        </p:spPr>
        <p:txBody>
          <a:bodyPr/>
          <a:lstStyle>
            <a:lvl1pPr marL="239713" indent="-239713">
              <a:buFont typeface="Arial" panose="020B0604020202020204" pitchFamily="34" charset="0"/>
              <a:buChar char="•"/>
              <a:tabLst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7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80CDD6-F1F6-5E59-8C0F-8B35D33F2E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3545" y="3848100"/>
            <a:ext cx="2590800" cy="259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1977223-0AED-2D5A-5D19-C7E2F36F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92157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Our Process Slide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D3277CF-C577-AC17-670B-EF291E0151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58761" y="3848100"/>
            <a:ext cx="2590800" cy="259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C3CE5C3-C8B4-8880-5488-9F715BECD4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97361" y="3848100"/>
            <a:ext cx="2590800" cy="2590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AF5918F7-D0A0-DD54-4DD5-28711CEBE45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846470" y="3848100"/>
            <a:ext cx="2590800" cy="2590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5255C2E-7985-C18B-46F9-8F124C5F67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47301" y="6972300"/>
            <a:ext cx="3443288" cy="1425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47EA60B-BEBF-49BF-8436-F7B424350A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32517" y="6972300"/>
            <a:ext cx="3443288" cy="1425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1312BBDD-7D36-3091-C812-5C7C54C6E3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1117" y="6972300"/>
            <a:ext cx="3443288" cy="1425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1D8E718F-CA65-9825-7F54-838C2E56E6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420226" y="6972300"/>
            <a:ext cx="3443288" cy="1425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Descriptor</a:t>
            </a:r>
          </a:p>
        </p:txBody>
      </p:sp>
    </p:spTree>
    <p:extLst>
      <p:ext uri="{BB962C8B-B14F-4D97-AF65-F5344CB8AC3E}">
        <p14:creationId xmlns:p14="http://schemas.microsoft.com/office/powerpoint/2010/main" val="8029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D80597C-B4DB-B54D-78EB-3659734601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43978" y="1028700"/>
            <a:ext cx="2280683" cy="190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530C1AD-2A6E-1FD3-13F7-148CCEB273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6183" y="1028700"/>
            <a:ext cx="2280683" cy="1905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6FA4335-0D29-16A5-1844-D9A13D7EB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781300"/>
            <a:ext cx="7129980" cy="987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8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7054BCE-F61F-5BA4-82F7-DA4C524B1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3924300"/>
            <a:ext cx="6748980" cy="4619356"/>
          </a:xfrm>
          <a:prstGeom prst="rect">
            <a:avLst/>
          </a:prstGeom>
        </p:spPr>
        <p:txBody>
          <a:bodyPr/>
          <a:lstStyle>
            <a:lvl1pPr marL="239713" indent="-239713">
              <a:buFont typeface="Arial" panose="020B0604020202020204" pitchFamily="34" charset="0"/>
              <a:buChar char="•"/>
              <a:tabLst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lvl="0"/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6295C68E-9592-FF89-E81D-7D8B5E7BF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07232" y="3924300"/>
            <a:ext cx="6237767" cy="4619356"/>
          </a:xfrm>
          <a:prstGeom prst="rect">
            <a:avLst/>
          </a:prstGeom>
        </p:spPr>
        <p:txBody>
          <a:bodyPr/>
          <a:lstStyle>
            <a:lvl1pPr marL="239713" indent="-239713"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marL="239713" marR="0" lvl="0" indent="-2397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Bullets points go here</a:t>
            </a:r>
          </a:p>
          <a:p>
            <a:pPr lvl="0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FB8DF4-59CD-4717-CA33-C70FD9136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15600" y="2781300"/>
            <a:ext cx="6629400" cy="9874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1360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B0AD-31B4-09BB-7D97-2ADD1EE8A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790700"/>
            <a:ext cx="8686800" cy="1965325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Page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7383B-E654-680E-3DD8-9E9EF2728D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4229100"/>
            <a:ext cx="7086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 or body copy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9392F7-2FC4-DECE-AEE2-E7B7673C80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6134100"/>
            <a:ext cx="5715000" cy="2209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FontTx/>
              <a:buNone/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FontTx/>
              <a:buNone/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FontTx/>
              <a:buNone/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66145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8640-7C8D-D7BF-85BF-D7AE81F438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684338"/>
            <a:ext cx="10515600" cy="715962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44D15-904D-2650-2F3E-146986BAB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3200" y="2552700"/>
            <a:ext cx="10515600" cy="1905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6C4A091-6A7B-FCF6-D02B-DCE1302823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4990409"/>
            <a:ext cx="10515600" cy="715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2EA64B-F6CD-6691-0325-B880EC353B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0" y="5860428"/>
            <a:ext cx="10515600" cy="1905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FontTx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FontTx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FontTx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28532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68AAB-8FBA-ACED-D055-0DCC1E326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300" y="1684338"/>
            <a:ext cx="8420100" cy="1782762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Contact Page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A756A-98F2-63BA-D185-1B51446A8E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7300" y="3621088"/>
            <a:ext cx="8420100" cy="258921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80BE8-91C9-5D15-E580-EA268293C7F4}"/>
              </a:ext>
            </a:extLst>
          </p:cNvPr>
          <p:cNvSpPr txBox="1"/>
          <p:nvPr userDrawn="1"/>
        </p:nvSpPr>
        <p:spPr>
          <a:xfrm>
            <a:off x="1253987" y="9029700"/>
            <a:ext cx="5299213" cy="600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4529"/>
              </a:lnSpc>
            </a:pPr>
            <a:r>
              <a:rPr lang="en-US" sz="2400" b="1" i="0" dirty="0" err="1">
                <a:solidFill>
                  <a:srgbClr val="FD9400"/>
                </a:solidFill>
                <a:latin typeface="Roboto" panose="02000000000000000000" pitchFamily="2" charset="0"/>
                <a:ea typeface="Roboto" panose="02000000000000000000" pitchFamily="2" charset="0"/>
                <a:cs typeface="Roboto 5"/>
                <a:sym typeface="Roboto 5"/>
              </a:rPr>
              <a:t>www.beck-technology.com</a:t>
            </a:r>
            <a:endParaRPr lang="en-US" sz="2400" b="1" i="0" dirty="0">
              <a:solidFill>
                <a:srgbClr val="FD9400"/>
              </a:solidFill>
              <a:latin typeface="Roboto" panose="02000000000000000000" pitchFamily="2" charset="0"/>
              <a:ea typeface="Roboto" panose="02000000000000000000" pitchFamily="2" charset="0"/>
              <a:cs typeface="Roboto 5"/>
              <a:sym typeface="Roboto 5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E74CCE-4381-D72F-201C-0AE9468BA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82200" y="1684338"/>
            <a:ext cx="7543800" cy="68119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4BA0B342-0406-BC64-3438-84AEC3C5F2B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77" b="-92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6150144-AF0C-609E-2A59-8F6E3234C447}"/>
              </a:ext>
            </a:extLst>
          </p:cNvPr>
          <p:cNvSpPr/>
          <p:nvPr userDrawn="1"/>
        </p:nvSpPr>
        <p:spPr>
          <a:xfrm rot="-10800000">
            <a:off x="12063" y="0"/>
            <a:ext cx="5009746" cy="10292408"/>
          </a:xfrm>
          <a:custGeom>
            <a:avLst/>
            <a:gdLst>
              <a:gd name="connsiteX0" fmla="*/ 0 w 11037140"/>
              <a:gd name="connsiteY0" fmla="*/ 26471 h 11063611"/>
              <a:gd name="connsiteX1" fmla="*/ 4154794 w 11037140"/>
              <a:gd name="connsiteY1" fmla="*/ 0 h 11063611"/>
              <a:gd name="connsiteX2" fmla="*/ 11037140 w 11037140"/>
              <a:gd name="connsiteY2" fmla="*/ 11063611 h 11063611"/>
              <a:gd name="connsiteX3" fmla="*/ 0 w 11037140"/>
              <a:gd name="connsiteY3" fmla="*/ 11063611 h 11063611"/>
              <a:gd name="connsiteX4" fmla="*/ 0 w 11037140"/>
              <a:gd name="connsiteY4" fmla="*/ 26471 h 11063611"/>
              <a:gd name="connsiteX0" fmla="*/ 0 w 11037140"/>
              <a:gd name="connsiteY0" fmla="*/ 52942 h 11090082"/>
              <a:gd name="connsiteX1" fmla="*/ 5213617 w 11037140"/>
              <a:gd name="connsiteY1" fmla="*/ 0 h 11090082"/>
              <a:gd name="connsiteX2" fmla="*/ 11037140 w 11037140"/>
              <a:gd name="connsiteY2" fmla="*/ 11090082 h 11090082"/>
              <a:gd name="connsiteX3" fmla="*/ 0 w 11037140"/>
              <a:gd name="connsiteY3" fmla="*/ 11090082 h 11090082"/>
              <a:gd name="connsiteX4" fmla="*/ 0 w 11037140"/>
              <a:gd name="connsiteY4" fmla="*/ 52942 h 11090082"/>
              <a:gd name="connsiteX0" fmla="*/ 0 w 5213617"/>
              <a:gd name="connsiteY0" fmla="*/ 52942 h 11090082"/>
              <a:gd name="connsiteX1" fmla="*/ 5213617 w 5213617"/>
              <a:gd name="connsiteY1" fmla="*/ 0 h 11090082"/>
              <a:gd name="connsiteX2" fmla="*/ 4895969 w 5213617"/>
              <a:gd name="connsiteY2" fmla="*/ 11090082 h 11090082"/>
              <a:gd name="connsiteX3" fmla="*/ 0 w 5213617"/>
              <a:gd name="connsiteY3" fmla="*/ 11090082 h 11090082"/>
              <a:gd name="connsiteX4" fmla="*/ 0 w 5213617"/>
              <a:gd name="connsiteY4" fmla="*/ 52942 h 11090082"/>
              <a:gd name="connsiteX0" fmla="*/ 0 w 5213617"/>
              <a:gd name="connsiteY0" fmla="*/ 52942 h 11090082"/>
              <a:gd name="connsiteX1" fmla="*/ 5213617 w 5213617"/>
              <a:gd name="connsiteY1" fmla="*/ 0 h 11090082"/>
              <a:gd name="connsiteX2" fmla="*/ 5187145 w 5213617"/>
              <a:gd name="connsiteY2" fmla="*/ 11090082 h 11090082"/>
              <a:gd name="connsiteX3" fmla="*/ 0 w 5213617"/>
              <a:gd name="connsiteY3" fmla="*/ 11090082 h 11090082"/>
              <a:gd name="connsiteX4" fmla="*/ 0 w 5213617"/>
              <a:gd name="connsiteY4" fmla="*/ 52942 h 11090082"/>
              <a:gd name="connsiteX0" fmla="*/ 0 w 5213617"/>
              <a:gd name="connsiteY0" fmla="*/ 0 h 11037140"/>
              <a:gd name="connsiteX1" fmla="*/ 5213617 w 5213617"/>
              <a:gd name="connsiteY1" fmla="*/ 6617 h 11037140"/>
              <a:gd name="connsiteX2" fmla="*/ 5187145 w 5213617"/>
              <a:gd name="connsiteY2" fmla="*/ 11037140 h 11037140"/>
              <a:gd name="connsiteX3" fmla="*/ 0 w 5213617"/>
              <a:gd name="connsiteY3" fmla="*/ 11037140 h 11037140"/>
              <a:gd name="connsiteX4" fmla="*/ 0 w 5213617"/>
              <a:gd name="connsiteY4" fmla="*/ 0 h 11037140"/>
              <a:gd name="connsiteX0" fmla="*/ 0 w 5373425"/>
              <a:gd name="connsiteY0" fmla="*/ 0 h 11037140"/>
              <a:gd name="connsiteX1" fmla="*/ 5213617 w 5373425"/>
              <a:gd name="connsiteY1" fmla="*/ 6617 h 11037140"/>
              <a:gd name="connsiteX2" fmla="*/ 5373425 w 5373425"/>
              <a:gd name="connsiteY2" fmla="*/ 11037140 h 11037140"/>
              <a:gd name="connsiteX3" fmla="*/ 0 w 5373425"/>
              <a:gd name="connsiteY3" fmla="*/ 11037140 h 11037140"/>
              <a:gd name="connsiteX4" fmla="*/ 0 w 5373425"/>
              <a:gd name="connsiteY4" fmla="*/ 0 h 11037140"/>
              <a:gd name="connsiteX0" fmla="*/ 0 w 5375061"/>
              <a:gd name="connsiteY0" fmla="*/ 5802 h 11042942"/>
              <a:gd name="connsiteX1" fmla="*/ 5375061 w 5375061"/>
              <a:gd name="connsiteY1" fmla="*/ 0 h 11042942"/>
              <a:gd name="connsiteX2" fmla="*/ 5373425 w 5375061"/>
              <a:gd name="connsiteY2" fmla="*/ 11042942 h 11042942"/>
              <a:gd name="connsiteX3" fmla="*/ 0 w 5375061"/>
              <a:gd name="connsiteY3" fmla="*/ 11042942 h 11042942"/>
              <a:gd name="connsiteX4" fmla="*/ 0 w 5375061"/>
              <a:gd name="connsiteY4" fmla="*/ 5802 h 1104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061" h="11042942">
                <a:moveTo>
                  <a:pt x="0" y="5802"/>
                </a:moveTo>
                <a:lnTo>
                  <a:pt x="5375061" y="0"/>
                </a:lnTo>
                <a:cubicBezTo>
                  <a:pt x="5374516" y="3680981"/>
                  <a:pt x="5373970" y="7361961"/>
                  <a:pt x="5373425" y="11042942"/>
                </a:cubicBezTo>
                <a:lnTo>
                  <a:pt x="0" y="11042942"/>
                </a:lnTo>
                <a:lnTo>
                  <a:pt x="0" y="580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B23C3F3-1666-3F42-2B25-8F76FCDC3F1F}"/>
              </a:ext>
            </a:extLst>
          </p:cNvPr>
          <p:cNvSpPr/>
          <p:nvPr userDrawn="1"/>
        </p:nvSpPr>
        <p:spPr>
          <a:xfrm>
            <a:off x="14681049" y="284393"/>
            <a:ext cx="3281769" cy="1189519"/>
          </a:xfrm>
          <a:custGeom>
            <a:avLst/>
            <a:gdLst/>
            <a:ahLst/>
            <a:cxnLst/>
            <a:rect l="l" t="t" r="r" b="b"/>
            <a:pathLst>
              <a:path w="3281769" h="1189519">
                <a:moveTo>
                  <a:pt x="0" y="0"/>
                </a:moveTo>
                <a:lnTo>
                  <a:pt x="3281769" y="0"/>
                </a:lnTo>
                <a:lnTo>
                  <a:pt x="3281769" y="1189519"/>
                </a:lnTo>
                <a:lnTo>
                  <a:pt x="0" y="11895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7C4A821C-EADF-5F3A-9B87-782330B040EF}"/>
              </a:ext>
            </a:extLst>
          </p:cNvPr>
          <p:cNvSpPr/>
          <p:nvPr userDrawn="1"/>
        </p:nvSpPr>
        <p:spPr>
          <a:xfrm>
            <a:off x="2438400" y="6053294"/>
            <a:ext cx="4898371" cy="4241989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20303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8DAEF78-85BD-C1AE-68F8-0214E94D6CB8}"/>
              </a:ext>
            </a:extLst>
          </p:cNvPr>
          <p:cNvSpPr/>
          <p:nvPr userDrawn="1"/>
        </p:nvSpPr>
        <p:spPr>
          <a:xfrm>
            <a:off x="1397394" y="8282"/>
            <a:ext cx="11878754" cy="10287001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3175000" y="0"/>
                </a:moveTo>
                <a:lnTo>
                  <a:pt x="0" y="0"/>
                </a:lnTo>
                <a:lnTo>
                  <a:pt x="1587500" y="2749550"/>
                </a:lnTo>
                <a:lnTo>
                  <a:pt x="3175000" y="5499100"/>
                </a:lnTo>
                <a:lnTo>
                  <a:pt x="4762500" y="2749550"/>
                </a:lnTo>
                <a:lnTo>
                  <a:pt x="6350000" y="0"/>
                </a:lnTo>
                <a:close/>
              </a:path>
            </a:pathLst>
          </a:custGeom>
          <a:blipFill>
            <a:blip r:embed="rId7"/>
            <a:stretch>
              <a:fillRect l="-15068" r="-1506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B365F020-BB7D-F0F8-DEF6-30DBA2A0F276}"/>
              </a:ext>
            </a:extLst>
          </p:cNvPr>
          <p:cNvSpPr/>
          <p:nvPr userDrawn="1"/>
        </p:nvSpPr>
        <p:spPr>
          <a:xfrm rot="16200000">
            <a:off x="10765369" y="2760133"/>
            <a:ext cx="1866898" cy="13186832"/>
          </a:xfrm>
          <a:custGeom>
            <a:avLst/>
            <a:gdLst>
              <a:gd name="connsiteX0" fmla="*/ 9177867 w 9177867"/>
              <a:gd name="connsiteY0" fmla="*/ 10278534 h 10312400"/>
              <a:gd name="connsiteX1" fmla="*/ 0 w 9177867"/>
              <a:gd name="connsiteY1" fmla="*/ 0 h 10312400"/>
              <a:gd name="connsiteX2" fmla="*/ 0 w 9177867"/>
              <a:gd name="connsiteY2" fmla="*/ 10312400 h 10312400"/>
              <a:gd name="connsiteX3" fmla="*/ 9177867 w 9177867"/>
              <a:gd name="connsiteY3" fmla="*/ 10278534 h 10312400"/>
              <a:gd name="connsiteX0" fmla="*/ 9206911 w 9206911"/>
              <a:gd name="connsiteY0" fmla="*/ 10316634 h 10316634"/>
              <a:gd name="connsiteX1" fmla="*/ 0 w 9206911"/>
              <a:gd name="connsiteY1" fmla="*/ 0 h 10316634"/>
              <a:gd name="connsiteX2" fmla="*/ 0 w 9206911"/>
              <a:gd name="connsiteY2" fmla="*/ 10312400 h 10316634"/>
              <a:gd name="connsiteX3" fmla="*/ 9206911 w 9206911"/>
              <a:gd name="connsiteY3" fmla="*/ 10316634 h 1031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6911" h="10316634">
                <a:moveTo>
                  <a:pt x="9206911" y="10316634"/>
                </a:moveTo>
                <a:lnTo>
                  <a:pt x="0" y="0"/>
                </a:lnTo>
                <a:lnTo>
                  <a:pt x="0" y="10312400"/>
                </a:lnTo>
                <a:lnTo>
                  <a:pt x="9206911" y="10316634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7" name="Freeform 20">
            <a:extLst>
              <a:ext uri="{FF2B5EF4-FFF2-40B4-BE49-F238E27FC236}">
                <a16:creationId xmlns:a16="http://schemas.microsoft.com/office/drawing/2014/main" id="{EC6A9B22-5EB1-6888-E6B8-3D66B3FF6C10}"/>
              </a:ext>
            </a:extLst>
          </p:cNvPr>
          <p:cNvSpPr/>
          <p:nvPr userDrawn="1"/>
        </p:nvSpPr>
        <p:spPr>
          <a:xfrm>
            <a:off x="15392400" y="90297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2E2A8DF-3C10-FB3F-72A3-52E0F980F2C7}"/>
              </a:ext>
            </a:extLst>
          </p:cNvPr>
          <p:cNvSpPr/>
          <p:nvPr userDrawn="1"/>
        </p:nvSpPr>
        <p:spPr>
          <a:xfrm rot="16200000">
            <a:off x="4133853" y="5124449"/>
            <a:ext cx="1028697" cy="9296397"/>
          </a:xfrm>
          <a:custGeom>
            <a:avLst/>
            <a:gdLst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4555067 w 10329333"/>
              <a:gd name="connsiteY3" fmla="*/ 10312400 h 10329333"/>
              <a:gd name="connsiteX4" fmla="*/ 10329333 w 10329333"/>
              <a:gd name="connsiteY4" fmla="*/ 0 h 10329333"/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10329333 w 10329333"/>
              <a:gd name="connsiteY3" fmla="*/ 0 h 103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33" h="10329333">
                <a:moveTo>
                  <a:pt x="10329333" y="0"/>
                </a:moveTo>
                <a:lnTo>
                  <a:pt x="0" y="16933"/>
                </a:lnTo>
                <a:cubicBezTo>
                  <a:pt x="5644" y="3454400"/>
                  <a:pt x="11289" y="6891866"/>
                  <a:pt x="16933" y="10329333"/>
                </a:cubicBezTo>
                <a:lnTo>
                  <a:pt x="10329333" y="0"/>
                </a:lnTo>
                <a:close/>
              </a:path>
            </a:pathLst>
          </a:custGeom>
          <a:solidFill>
            <a:srgbClr val="203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C1B70F-894F-CC2A-F723-1385E250263C}"/>
              </a:ext>
            </a:extLst>
          </p:cNvPr>
          <p:cNvSpPr/>
          <p:nvPr userDrawn="1"/>
        </p:nvSpPr>
        <p:spPr>
          <a:xfrm>
            <a:off x="0" y="0"/>
            <a:ext cx="18288000" cy="1409700"/>
          </a:xfrm>
          <a:prstGeom prst="rect">
            <a:avLst/>
          </a:prstGeom>
          <a:solidFill>
            <a:srgbClr val="203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3038"/>
              </a:solidFill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22ACC33-C48E-80E7-C8BE-EB10836E35C1}"/>
              </a:ext>
            </a:extLst>
          </p:cNvPr>
          <p:cNvSpPr/>
          <p:nvPr userDrawn="1"/>
        </p:nvSpPr>
        <p:spPr>
          <a:xfrm rot="5400000">
            <a:off x="-57150" y="57151"/>
            <a:ext cx="1409700" cy="1295400"/>
          </a:xfrm>
          <a:custGeom>
            <a:avLst/>
            <a:gdLst>
              <a:gd name="connsiteX0" fmla="*/ 9177867 w 9177867"/>
              <a:gd name="connsiteY0" fmla="*/ 10278534 h 10312400"/>
              <a:gd name="connsiteX1" fmla="*/ 0 w 9177867"/>
              <a:gd name="connsiteY1" fmla="*/ 0 h 10312400"/>
              <a:gd name="connsiteX2" fmla="*/ 0 w 9177867"/>
              <a:gd name="connsiteY2" fmla="*/ 10312400 h 10312400"/>
              <a:gd name="connsiteX3" fmla="*/ 9177867 w 9177867"/>
              <a:gd name="connsiteY3" fmla="*/ 10278534 h 10312400"/>
              <a:gd name="connsiteX0" fmla="*/ 9206911 w 9206911"/>
              <a:gd name="connsiteY0" fmla="*/ 10316634 h 10316634"/>
              <a:gd name="connsiteX1" fmla="*/ 0 w 9206911"/>
              <a:gd name="connsiteY1" fmla="*/ 0 h 10316634"/>
              <a:gd name="connsiteX2" fmla="*/ 0 w 9206911"/>
              <a:gd name="connsiteY2" fmla="*/ 10312400 h 10316634"/>
              <a:gd name="connsiteX3" fmla="*/ 9206911 w 9206911"/>
              <a:gd name="connsiteY3" fmla="*/ 10316634 h 1031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6911" h="10316634">
                <a:moveTo>
                  <a:pt x="9206911" y="10316634"/>
                </a:moveTo>
                <a:lnTo>
                  <a:pt x="0" y="0"/>
                </a:lnTo>
                <a:lnTo>
                  <a:pt x="0" y="10312400"/>
                </a:lnTo>
                <a:lnTo>
                  <a:pt x="9206911" y="103166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1B842AC-FDAE-73C9-39BA-D9EF74FDAB4C}"/>
              </a:ext>
            </a:extLst>
          </p:cNvPr>
          <p:cNvSpPr/>
          <p:nvPr userDrawn="1"/>
        </p:nvSpPr>
        <p:spPr>
          <a:xfrm rot="16200000" flipV="1">
            <a:off x="77028" y="-77029"/>
            <a:ext cx="1409700" cy="1563757"/>
          </a:xfrm>
          <a:custGeom>
            <a:avLst/>
            <a:gdLst>
              <a:gd name="connsiteX0" fmla="*/ 9177867 w 9177867"/>
              <a:gd name="connsiteY0" fmla="*/ 10278534 h 10312400"/>
              <a:gd name="connsiteX1" fmla="*/ 0 w 9177867"/>
              <a:gd name="connsiteY1" fmla="*/ 0 h 10312400"/>
              <a:gd name="connsiteX2" fmla="*/ 0 w 9177867"/>
              <a:gd name="connsiteY2" fmla="*/ 10312400 h 10312400"/>
              <a:gd name="connsiteX3" fmla="*/ 9177867 w 9177867"/>
              <a:gd name="connsiteY3" fmla="*/ 10278534 h 10312400"/>
              <a:gd name="connsiteX0" fmla="*/ 9206911 w 9206911"/>
              <a:gd name="connsiteY0" fmla="*/ 10316634 h 10316634"/>
              <a:gd name="connsiteX1" fmla="*/ 0 w 9206911"/>
              <a:gd name="connsiteY1" fmla="*/ 0 h 10316634"/>
              <a:gd name="connsiteX2" fmla="*/ 0 w 9206911"/>
              <a:gd name="connsiteY2" fmla="*/ 10312400 h 10316634"/>
              <a:gd name="connsiteX3" fmla="*/ 9206911 w 9206911"/>
              <a:gd name="connsiteY3" fmla="*/ 10316634 h 1031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6911" h="10316634">
                <a:moveTo>
                  <a:pt x="9206911" y="10316634"/>
                </a:moveTo>
                <a:lnTo>
                  <a:pt x="0" y="0"/>
                </a:lnTo>
                <a:lnTo>
                  <a:pt x="0" y="10312400"/>
                </a:lnTo>
                <a:lnTo>
                  <a:pt x="9206911" y="10316634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228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FA6852E-ABBE-F062-9290-F3ECB77E58AD}"/>
              </a:ext>
            </a:extLst>
          </p:cNvPr>
          <p:cNvSpPr/>
          <p:nvPr userDrawn="1"/>
        </p:nvSpPr>
        <p:spPr>
          <a:xfrm rot="16200000">
            <a:off x="10765369" y="2760133"/>
            <a:ext cx="1866898" cy="13186832"/>
          </a:xfrm>
          <a:custGeom>
            <a:avLst/>
            <a:gdLst>
              <a:gd name="connsiteX0" fmla="*/ 9177867 w 9177867"/>
              <a:gd name="connsiteY0" fmla="*/ 10278534 h 10312400"/>
              <a:gd name="connsiteX1" fmla="*/ 0 w 9177867"/>
              <a:gd name="connsiteY1" fmla="*/ 0 h 10312400"/>
              <a:gd name="connsiteX2" fmla="*/ 0 w 9177867"/>
              <a:gd name="connsiteY2" fmla="*/ 10312400 h 10312400"/>
              <a:gd name="connsiteX3" fmla="*/ 9177867 w 9177867"/>
              <a:gd name="connsiteY3" fmla="*/ 10278534 h 10312400"/>
              <a:gd name="connsiteX0" fmla="*/ 9206911 w 9206911"/>
              <a:gd name="connsiteY0" fmla="*/ 10316634 h 10316634"/>
              <a:gd name="connsiteX1" fmla="*/ 0 w 9206911"/>
              <a:gd name="connsiteY1" fmla="*/ 0 h 10316634"/>
              <a:gd name="connsiteX2" fmla="*/ 0 w 9206911"/>
              <a:gd name="connsiteY2" fmla="*/ 10312400 h 10316634"/>
              <a:gd name="connsiteX3" fmla="*/ 9206911 w 9206911"/>
              <a:gd name="connsiteY3" fmla="*/ 10316634 h 1031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6911" h="10316634">
                <a:moveTo>
                  <a:pt x="9206911" y="10316634"/>
                </a:moveTo>
                <a:lnTo>
                  <a:pt x="0" y="0"/>
                </a:lnTo>
                <a:lnTo>
                  <a:pt x="0" y="10312400"/>
                </a:lnTo>
                <a:lnTo>
                  <a:pt x="9206911" y="10316634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C5F516CD-0290-EA5F-4997-519261C085D1}"/>
              </a:ext>
            </a:extLst>
          </p:cNvPr>
          <p:cNvSpPr/>
          <p:nvPr userDrawn="1"/>
        </p:nvSpPr>
        <p:spPr>
          <a:xfrm>
            <a:off x="15392400" y="90297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9454C31-83F1-8AED-EC2F-6A2E6B382993}"/>
              </a:ext>
            </a:extLst>
          </p:cNvPr>
          <p:cNvSpPr/>
          <p:nvPr userDrawn="1"/>
        </p:nvSpPr>
        <p:spPr>
          <a:xfrm rot="16200000">
            <a:off x="4133853" y="5124449"/>
            <a:ext cx="1028697" cy="9296397"/>
          </a:xfrm>
          <a:custGeom>
            <a:avLst/>
            <a:gdLst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4555067 w 10329333"/>
              <a:gd name="connsiteY3" fmla="*/ 10312400 h 10329333"/>
              <a:gd name="connsiteX4" fmla="*/ 10329333 w 10329333"/>
              <a:gd name="connsiteY4" fmla="*/ 0 h 10329333"/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10329333 w 10329333"/>
              <a:gd name="connsiteY3" fmla="*/ 0 h 103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33" h="10329333">
                <a:moveTo>
                  <a:pt x="10329333" y="0"/>
                </a:moveTo>
                <a:lnTo>
                  <a:pt x="0" y="16933"/>
                </a:lnTo>
                <a:cubicBezTo>
                  <a:pt x="5644" y="3454400"/>
                  <a:pt x="11289" y="6891866"/>
                  <a:pt x="16933" y="10329333"/>
                </a:cubicBezTo>
                <a:lnTo>
                  <a:pt x="10329333" y="0"/>
                </a:lnTo>
                <a:close/>
              </a:path>
            </a:pathLst>
          </a:custGeom>
          <a:solidFill>
            <a:srgbClr val="203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9CAC4EB5-6ED9-B89A-C6B9-D7CADC068DCF}"/>
              </a:ext>
            </a:extLst>
          </p:cNvPr>
          <p:cNvSpPr/>
          <p:nvPr userDrawn="1"/>
        </p:nvSpPr>
        <p:spPr>
          <a:xfrm>
            <a:off x="15574289" y="92583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B7B23D1-EDB5-9858-F195-EBA43EA9E595}"/>
              </a:ext>
            </a:extLst>
          </p:cNvPr>
          <p:cNvSpPr/>
          <p:nvPr userDrawn="1"/>
        </p:nvSpPr>
        <p:spPr>
          <a:xfrm>
            <a:off x="8026400" y="0"/>
            <a:ext cx="10278533" cy="10329333"/>
          </a:xfrm>
          <a:custGeom>
            <a:avLst/>
            <a:gdLst>
              <a:gd name="connsiteX0" fmla="*/ 0 w 10278533"/>
              <a:gd name="connsiteY0" fmla="*/ 0 h 10329333"/>
              <a:gd name="connsiteX1" fmla="*/ 10278533 w 10278533"/>
              <a:gd name="connsiteY1" fmla="*/ 16933 h 10329333"/>
              <a:gd name="connsiteX2" fmla="*/ 10261600 w 10278533"/>
              <a:gd name="connsiteY2" fmla="*/ 10295467 h 10329333"/>
              <a:gd name="connsiteX3" fmla="*/ 2319867 w 10278533"/>
              <a:gd name="connsiteY3" fmla="*/ 10329333 h 10329333"/>
              <a:gd name="connsiteX4" fmla="*/ 0 w 10278533"/>
              <a:gd name="connsiteY4" fmla="*/ 0 h 103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8533" h="10329333">
                <a:moveTo>
                  <a:pt x="0" y="0"/>
                </a:moveTo>
                <a:lnTo>
                  <a:pt x="10278533" y="16933"/>
                </a:lnTo>
                <a:cubicBezTo>
                  <a:pt x="10272889" y="3443111"/>
                  <a:pt x="10267244" y="6869289"/>
                  <a:pt x="10261600" y="10295467"/>
                </a:cubicBezTo>
                <a:lnTo>
                  <a:pt x="2319867" y="10329333"/>
                </a:lnTo>
                <a:lnTo>
                  <a:pt x="0" y="0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0F155CE8-2C6A-6D3E-0907-FA987F87543B}"/>
              </a:ext>
            </a:extLst>
          </p:cNvPr>
          <p:cNvSpPr/>
          <p:nvPr userDrawn="1"/>
        </p:nvSpPr>
        <p:spPr>
          <a:xfrm>
            <a:off x="15392400" y="90297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8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>
            <a:extLst>
              <a:ext uri="{FF2B5EF4-FFF2-40B4-BE49-F238E27FC236}">
                <a16:creationId xmlns:a16="http://schemas.microsoft.com/office/drawing/2014/main" id="{41877A8E-2146-CE84-69A8-6495D7ACDC9F}"/>
              </a:ext>
            </a:extLst>
          </p:cNvPr>
          <p:cNvSpPr/>
          <p:nvPr userDrawn="1"/>
        </p:nvSpPr>
        <p:spPr>
          <a:xfrm rot="10433598">
            <a:off x="12296082" y="-228640"/>
            <a:ext cx="3884503" cy="4012695"/>
          </a:xfrm>
          <a:custGeom>
            <a:avLst/>
            <a:gdLst>
              <a:gd name="connsiteX0" fmla="*/ 0 w 5911857"/>
              <a:gd name="connsiteY0" fmla="*/ 4434340 h 5499100"/>
              <a:gd name="connsiteX1" fmla="*/ 2736857 w 5911857"/>
              <a:gd name="connsiteY1" fmla="*/ 0 h 5499100"/>
              <a:gd name="connsiteX2" fmla="*/ 5911857 w 5911857"/>
              <a:gd name="connsiteY2" fmla="*/ 5499100 h 5499100"/>
              <a:gd name="connsiteX3" fmla="*/ 0 w 5911857"/>
              <a:gd name="connsiteY3" fmla="*/ 4434340 h 5499100"/>
              <a:gd name="connsiteX0" fmla="*/ 0 w 5635394"/>
              <a:gd name="connsiteY0" fmla="*/ 4434340 h 5052658"/>
              <a:gd name="connsiteX1" fmla="*/ 2736857 w 5635394"/>
              <a:gd name="connsiteY1" fmla="*/ 0 h 5052658"/>
              <a:gd name="connsiteX2" fmla="*/ 5635394 w 5635394"/>
              <a:gd name="connsiteY2" fmla="*/ 5052658 h 5052658"/>
              <a:gd name="connsiteX3" fmla="*/ 0 w 5635394"/>
              <a:gd name="connsiteY3" fmla="*/ 4434340 h 5052658"/>
              <a:gd name="connsiteX0" fmla="*/ 0 w 4891242"/>
              <a:gd name="connsiteY0" fmla="*/ 4513954 h 5052658"/>
              <a:gd name="connsiteX1" fmla="*/ 1992705 w 4891242"/>
              <a:gd name="connsiteY1" fmla="*/ 0 h 5052658"/>
              <a:gd name="connsiteX2" fmla="*/ 4891242 w 4891242"/>
              <a:gd name="connsiteY2" fmla="*/ 5052658 h 5052658"/>
              <a:gd name="connsiteX3" fmla="*/ 0 w 4891242"/>
              <a:gd name="connsiteY3" fmla="*/ 4513954 h 505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1242" h="5052658">
                <a:moveTo>
                  <a:pt x="0" y="4513954"/>
                </a:moveTo>
                <a:lnTo>
                  <a:pt x="1992705" y="0"/>
                </a:lnTo>
                <a:lnTo>
                  <a:pt x="4891242" y="5052658"/>
                </a:lnTo>
                <a:lnTo>
                  <a:pt x="0" y="4513954"/>
                </a:lnTo>
                <a:close/>
              </a:path>
            </a:pathLst>
          </a:custGeom>
          <a:solidFill>
            <a:srgbClr val="203038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D9C6427-FA33-DE39-82C4-2C03E7F996F0}"/>
              </a:ext>
            </a:extLst>
          </p:cNvPr>
          <p:cNvSpPr/>
          <p:nvPr userDrawn="1"/>
        </p:nvSpPr>
        <p:spPr>
          <a:xfrm>
            <a:off x="12715461" y="0"/>
            <a:ext cx="5565913" cy="10316817"/>
          </a:xfrm>
          <a:custGeom>
            <a:avLst/>
            <a:gdLst>
              <a:gd name="connsiteX0" fmla="*/ 3200400 w 5565913"/>
              <a:gd name="connsiteY0" fmla="*/ 0 h 10316817"/>
              <a:gd name="connsiteX1" fmla="*/ 5565913 w 5565913"/>
              <a:gd name="connsiteY1" fmla="*/ 0 h 10316817"/>
              <a:gd name="connsiteX2" fmla="*/ 5565913 w 5565913"/>
              <a:gd name="connsiteY2" fmla="*/ 10316817 h 10316817"/>
              <a:gd name="connsiteX3" fmla="*/ 0 w 5565913"/>
              <a:gd name="connsiteY3" fmla="*/ 10296939 h 10316817"/>
              <a:gd name="connsiteX4" fmla="*/ 3200400 w 5565913"/>
              <a:gd name="connsiteY4" fmla="*/ 0 h 1031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5913" h="10316817">
                <a:moveTo>
                  <a:pt x="3200400" y="0"/>
                </a:moveTo>
                <a:lnTo>
                  <a:pt x="5565913" y="0"/>
                </a:lnTo>
                <a:lnTo>
                  <a:pt x="5565913" y="10316817"/>
                </a:lnTo>
                <a:lnTo>
                  <a:pt x="0" y="10296939"/>
                </a:lnTo>
                <a:lnTo>
                  <a:pt x="3200400" y="0"/>
                </a:lnTo>
                <a:close/>
              </a:path>
            </a:pathLst>
          </a:custGeom>
          <a:gradFill>
            <a:gsLst>
              <a:gs pos="100000">
                <a:srgbClr val="FCB975"/>
              </a:gs>
              <a:gs pos="25000">
                <a:srgbClr val="FD9400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8554E93-C1D5-7448-BDCE-36303DC959AA}"/>
              </a:ext>
            </a:extLst>
          </p:cNvPr>
          <p:cNvSpPr/>
          <p:nvPr userDrawn="1"/>
        </p:nvSpPr>
        <p:spPr>
          <a:xfrm>
            <a:off x="533400" y="9144361"/>
            <a:ext cx="2414127" cy="875031"/>
          </a:xfrm>
          <a:custGeom>
            <a:avLst/>
            <a:gdLst/>
            <a:ahLst/>
            <a:cxnLst/>
            <a:rect l="l" t="t" r="r" b="b"/>
            <a:pathLst>
              <a:path w="2414127" h="875031">
                <a:moveTo>
                  <a:pt x="0" y="0"/>
                </a:moveTo>
                <a:lnTo>
                  <a:pt x="2414128" y="0"/>
                </a:lnTo>
                <a:lnTo>
                  <a:pt x="2414128" y="875032"/>
                </a:lnTo>
                <a:lnTo>
                  <a:pt x="0" y="875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0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C88C23-C1B3-0B04-CDBD-7C5D66CEFE89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030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A7859730-0002-D93D-7C39-348ECB530323}"/>
              </a:ext>
            </a:extLst>
          </p:cNvPr>
          <p:cNvSpPr/>
          <p:nvPr userDrawn="1"/>
        </p:nvSpPr>
        <p:spPr>
          <a:xfrm>
            <a:off x="15392400" y="90297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0AA8355D-0ADA-D56B-1100-BE6ACB4250FB}"/>
              </a:ext>
            </a:extLst>
          </p:cNvPr>
          <p:cNvSpPr/>
          <p:nvPr userDrawn="1"/>
        </p:nvSpPr>
        <p:spPr>
          <a:xfrm>
            <a:off x="0" y="50799"/>
            <a:ext cx="9177867" cy="10312400"/>
          </a:xfrm>
          <a:custGeom>
            <a:avLst/>
            <a:gdLst>
              <a:gd name="connsiteX0" fmla="*/ 9177867 w 9177867"/>
              <a:gd name="connsiteY0" fmla="*/ 10278534 h 10312400"/>
              <a:gd name="connsiteX1" fmla="*/ 0 w 9177867"/>
              <a:gd name="connsiteY1" fmla="*/ 0 h 10312400"/>
              <a:gd name="connsiteX2" fmla="*/ 0 w 9177867"/>
              <a:gd name="connsiteY2" fmla="*/ 10312400 h 10312400"/>
              <a:gd name="connsiteX3" fmla="*/ 9177867 w 9177867"/>
              <a:gd name="connsiteY3" fmla="*/ 10278534 h 103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7867" h="10312400">
                <a:moveTo>
                  <a:pt x="9177867" y="10278534"/>
                </a:moveTo>
                <a:lnTo>
                  <a:pt x="0" y="0"/>
                </a:lnTo>
                <a:lnTo>
                  <a:pt x="0" y="10312400"/>
                </a:lnTo>
                <a:lnTo>
                  <a:pt x="9177867" y="10278534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868276-2CE4-399B-6A64-09263D386562}"/>
              </a:ext>
            </a:extLst>
          </p:cNvPr>
          <p:cNvSpPr/>
          <p:nvPr userDrawn="1"/>
        </p:nvSpPr>
        <p:spPr>
          <a:xfrm>
            <a:off x="0" y="4233"/>
            <a:ext cx="10329333" cy="10329333"/>
          </a:xfrm>
          <a:custGeom>
            <a:avLst/>
            <a:gdLst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4555067 w 10329333"/>
              <a:gd name="connsiteY3" fmla="*/ 10312400 h 10329333"/>
              <a:gd name="connsiteX4" fmla="*/ 10329333 w 10329333"/>
              <a:gd name="connsiteY4" fmla="*/ 0 h 103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9333" h="10329333">
                <a:moveTo>
                  <a:pt x="10329333" y="0"/>
                </a:moveTo>
                <a:lnTo>
                  <a:pt x="0" y="16933"/>
                </a:lnTo>
                <a:cubicBezTo>
                  <a:pt x="5644" y="3454400"/>
                  <a:pt x="11289" y="6891866"/>
                  <a:pt x="16933" y="10329333"/>
                </a:cubicBezTo>
                <a:lnTo>
                  <a:pt x="4555067" y="10312400"/>
                </a:lnTo>
                <a:lnTo>
                  <a:pt x="10329333" y="0"/>
                </a:lnTo>
                <a:close/>
              </a:path>
            </a:pathLst>
          </a:custGeom>
          <a:solidFill>
            <a:srgbClr val="203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D37884A-C324-FED0-9402-C84061C4A9D8}"/>
              </a:ext>
            </a:extLst>
          </p:cNvPr>
          <p:cNvSpPr/>
          <p:nvPr userDrawn="1"/>
        </p:nvSpPr>
        <p:spPr>
          <a:xfrm>
            <a:off x="15240000" y="9133102"/>
            <a:ext cx="2430642" cy="875031"/>
          </a:xfrm>
          <a:custGeom>
            <a:avLst/>
            <a:gdLst/>
            <a:ahLst/>
            <a:cxnLst/>
            <a:rect l="l" t="t" r="r" b="b"/>
            <a:pathLst>
              <a:path w="2430642" h="875031">
                <a:moveTo>
                  <a:pt x="0" y="0"/>
                </a:moveTo>
                <a:lnTo>
                  <a:pt x="2430642" y="0"/>
                </a:lnTo>
                <a:lnTo>
                  <a:pt x="2430642" y="875032"/>
                </a:lnTo>
                <a:lnTo>
                  <a:pt x="0" y="875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811A8A4F-C0DC-E3A7-F422-D6A7B3CD107C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A08B9EF0-084A-2E41-F3BA-2860A2A1D6E1}"/>
              </a:ext>
            </a:extLst>
          </p:cNvPr>
          <p:cNvSpPr/>
          <p:nvPr userDrawn="1"/>
        </p:nvSpPr>
        <p:spPr>
          <a:xfrm>
            <a:off x="15392400" y="90297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:a16="http://schemas.microsoft.com/office/drawing/2014/main" id="{9CAC4EB5-6ED9-B89A-C6B9-D7CADC068DCF}"/>
              </a:ext>
            </a:extLst>
          </p:cNvPr>
          <p:cNvSpPr/>
          <p:nvPr userDrawn="1"/>
        </p:nvSpPr>
        <p:spPr>
          <a:xfrm>
            <a:off x="15574289" y="92583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B7B23D1-EDB5-9858-F195-EBA43EA9E595}"/>
              </a:ext>
            </a:extLst>
          </p:cNvPr>
          <p:cNvSpPr/>
          <p:nvPr userDrawn="1"/>
        </p:nvSpPr>
        <p:spPr>
          <a:xfrm>
            <a:off x="8026400" y="0"/>
            <a:ext cx="10278533" cy="10329333"/>
          </a:xfrm>
          <a:custGeom>
            <a:avLst/>
            <a:gdLst>
              <a:gd name="connsiteX0" fmla="*/ 0 w 10278533"/>
              <a:gd name="connsiteY0" fmla="*/ 0 h 10329333"/>
              <a:gd name="connsiteX1" fmla="*/ 10278533 w 10278533"/>
              <a:gd name="connsiteY1" fmla="*/ 16933 h 10329333"/>
              <a:gd name="connsiteX2" fmla="*/ 10261600 w 10278533"/>
              <a:gd name="connsiteY2" fmla="*/ 10295467 h 10329333"/>
              <a:gd name="connsiteX3" fmla="*/ 2319867 w 10278533"/>
              <a:gd name="connsiteY3" fmla="*/ 10329333 h 10329333"/>
              <a:gd name="connsiteX4" fmla="*/ 0 w 10278533"/>
              <a:gd name="connsiteY4" fmla="*/ 0 h 103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8533" h="10329333">
                <a:moveTo>
                  <a:pt x="0" y="0"/>
                </a:moveTo>
                <a:lnTo>
                  <a:pt x="10278533" y="16933"/>
                </a:lnTo>
                <a:cubicBezTo>
                  <a:pt x="10272889" y="3443111"/>
                  <a:pt x="10267244" y="6869289"/>
                  <a:pt x="10261600" y="10295467"/>
                </a:cubicBezTo>
                <a:lnTo>
                  <a:pt x="2319867" y="10329333"/>
                </a:lnTo>
                <a:lnTo>
                  <a:pt x="0" y="0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F155CE8-2C6A-6D3E-0907-FA987F87543B}"/>
              </a:ext>
            </a:extLst>
          </p:cNvPr>
          <p:cNvSpPr/>
          <p:nvPr userDrawn="1"/>
        </p:nvSpPr>
        <p:spPr>
          <a:xfrm>
            <a:off x="15392400" y="90297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">
            <a:extLst>
              <a:ext uri="{FF2B5EF4-FFF2-40B4-BE49-F238E27FC236}">
                <a16:creationId xmlns:a16="http://schemas.microsoft.com/office/drawing/2014/main" id="{486977B3-3EDE-80D7-5C69-0B62267792F0}"/>
              </a:ext>
            </a:extLst>
          </p:cNvPr>
          <p:cNvSpPr/>
          <p:nvPr userDrawn="1"/>
        </p:nvSpPr>
        <p:spPr>
          <a:xfrm>
            <a:off x="8896485" y="2"/>
            <a:ext cx="9398997" cy="10296098"/>
          </a:xfrm>
          <a:custGeom>
            <a:avLst/>
            <a:gdLst>
              <a:gd name="connsiteX0" fmla="*/ 4179746 w 6317215"/>
              <a:gd name="connsiteY0" fmla="*/ 0 h 6317215"/>
              <a:gd name="connsiteX1" fmla="*/ 6317215 w 6317215"/>
              <a:gd name="connsiteY1" fmla="*/ 2137470 h 6317215"/>
              <a:gd name="connsiteX2" fmla="*/ 2137470 w 6317215"/>
              <a:gd name="connsiteY2" fmla="*/ 6317215 h 6317215"/>
              <a:gd name="connsiteX3" fmla="*/ 0 w 6317215"/>
              <a:gd name="connsiteY3" fmla="*/ 4179746 h 6317215"/>
              <a:gd name="connsiteX4" fmla="*/ 3265862 w 6317215"/>
              <a:gd name="connsiteY4" fmla="*/ 911041 h 6317215"/>
              <a:gd name="connsiteX5" fmla="*/ 4179746 w 6317215"/>
              <a:gd name="connsiteY5" fmla="*/ 0 h 6317215"/>
              <a:gd name="connsiteX0" fmla="*/ 3265862 w 6317215"/>
              <a:gd name="connsiteY0" fmla="*/ 0 h 5406174"/>
              <a:gd name="connsiteX1" fmla="*/ 6317215 w 6317215"/>
              <a:gd name="connsiteY1" fmla="*/ 1226429 h 5406174"/>
              <a:gd name="connsiteX2" fmla="*/ 2137470 w 6317215"/>
              <a:gd name="connsiteY2" fmla="*/ 5406174 h 5406174"/>
              <a:gd name="connsiteX3" fmla="*/ 0 w 6317215"/>
              <a:gd name="connsiteY3" fmla="*/ 3268705 h 5406174"/>
              <a:gd name="connsiteX4" fmla="*/ 3265862 w 6317215"/>
              <a:gd name="connsiteY4" fmla="*/ 0 h 5406174"/>
              <a:gd name="connsiteX0" fmla="*/ 3265862 w 6317215"/>
              <a:gd name="connsiteY0" fmla="*/ 0 h 5406174"/>
              <a:gd name="connsiteX1" fmla="*/ 4935566 w 6317215"/>
              <a:gd name="connsiteY1" fmla="*/ 667881 h 5406174"/>
              <a:gd name="connsiteX2" fmla="*/ 6317215 w 6317215"/>
              <a:gd name="connsiteY2" fmla="*/ 1226429 h 5406174"/>
              <a:gd name="connsiteX3" fmla="*/ 2137470 w 6317215"/>
              <a:gd name="connsiteY3" fmla="*/ 5406174 h 5406174"/>
              <a:gd name="connsiteX4" fmla="*/ 0 w 6317215"/>
              <a:gd name="connsiteY4" fmla="*/ 3268705 h 5406174"/>
              <a:gd name="connsiteX5" fmla="*/ 3265862 w 6317215"/>
              <a:gd name="connsiteY5" fmla="*/ 0 h 5406174"/>
              <a:gd name="connsiteX0" fmla="*/ 3265862 w 6317215"/>
              <a:gd name="connsiteY0" fmla="*/ 0 h 5406174"/>
              <a:gd name="connsiteX1" fmla="*/ 4935566 w 6317215"/>
              <a:gd name="connsiteY1" fmla="*/ 667881 h 5406174"/>
              <a:gd name="connsiteX2" fmla="*/ 6317215 w 6317215"/>
              <a:gd name="connsiteY2" fmla="*/ 1226429 h 5406174"/>
              <a:gd name="connsiteX3" fmla="*/ 4926667 w 6317215"/>
              <a:gd name="connsiteY3" fmla="*/ 2611871 h 5406174"/>
              <a:gd name="connsiteX4" fmla="*/ 2137470 w 6317215"/>
              <a:gd name="connsiteY4" fmla="*/ 5406174 h 5406174"/>
              <a:gd name="connsiteX5" fmla="*/ 0 w 6317215"/>
              <a:gd name="connsiteY5" fmla="*/ 3268705 h 5406174"/>
              <a:gd name="connsiteX6" fmla="*/ 3265862 w 6317215"/>
              <a:gd name="connsiteY6" fmla="*/ 0 h 5406174"/>
              <a:gd name="connsiteX0" fmla="*/ 3265862 w 4935566"/>
              <a:gd name="connsiteY0" fmla="*/ 0 h 5406174"/>
              <a:gd name="connsiteX1" fmla="*/ 4935566 w 4935566"/>
              <a:gd name="connsiteY1" fmla="*/ 667881 h 5406174"/>
              <a:gd name="connsiteX2" fmla="*/ 4926667 w 4935566"/>
              <a:gd name="connsiteY2" fmla="*/ 2611871 h 5406174"/>
              <a:gd name="connsiteX3" fmla="*/ 2137470 w 4935566"/>
              <a:gd name="connsiteY3" fmla="*/ 5406174 h 5406174"/>
              <a:gd name="connsiteX4" fmla="*/ 0 w 4935566"/>
              <a:gd name="connsiteY4" fmla="*/ 3268705 h 5406174"/>
              <a:gd name="connsiteX5" fmla="*/ 3265862 w 4935566"/>
              <a:gd name="connsiteY5" fmla="*/ 0 h 5406174"/>
              <a:gd name="connsiteX0" fmla="*/ 3265862 w 4936423"/>
              <a:gd name="connsiteY0" fmla="*/ 0 h 5406174"/>
              <a:gd name="connsiteX1" fmla="*/ 4935566 w 4936423"/>
              <a:gd name="connsiteY1" fmla="*/ 667881 h 5406174"/>
              <a:gd name="connsiteX2" fmla="*/ 4935567 w 4936423"/>
              <a:gd name="connsiteY2" fmla="*/ 2602972 h 5406174"/>
              <a:gd name="connsiteX3" fmla="*/ 2137470 w 4936423"/>
              <a:gd name="connsiteY3" fmla="*/ 5406174 h 5406174"/>
              <a:gd name="connsiteX4" fmla="*/ 0 w 4936423"/>
              <a:gd name="connsiteY4" fmla="*/ 3268705 h 5406174"/>
              <a:gd name="connsiteX5" fmla="*/ 3265862 w 4936423"/>
              <a:gd name="connsiteY5" fmla="*/ 0 h 5406174"/>
              <a:gd name="connsiteX0" fmla="*/ 3265862 w 4936105"/>
              <a:gd name="connsiteY0" fmla="*/ 0 h 5406174"/>
              <a:gd name="connsiteX1" fmla="*/ 4931116 w 4936105"/>
              <a:gd name="connsiteY1" fmla="*/ 452 h 5406174"/>
              <a:gd name="connsiteX2" fmla="*/ 4935567 w 4936105"/>
              <a:gd name="connsiteY2" fmla="*/ 2602972 h 5406174"/>
              <a:gd name="connsiteX3" fmla="*/ 2137470 w 4936105"/>
              <a:gd name="connsiteY3" fmla="*/ 5406174 h 5406174"/>
              <a:gd name="connsiteX4" fmla="*/ 0 w 4936105"/>
              <a:gd name="connsiteY4" fmla="*/ 3268705 h 5406174"/>
              <a:gd name="connsiteX5" fmla="*/ 3265862 w 4936105"/>
              <a:gd name="connsiteY5" fmla="*/ 0 h 5406174"/>
              <a:gd name="connsiteX0" fmla="*/ 3265862 w 4935622"/>
              <a:gd name="connsiteY0" fmla="*/ 0 h 5406174"/>
              <a:gd name="connsiteX1" fmla="*/ 4824948 w 4935622"/>
              <a:gd name="connsiteY1" fmla="*/ 452 h 5406174"/>
              <a:gd name="connsiteX2" fmla="*/ 4935567 w 4935622"/>
              <a:gd name="connsiteY2" fmla="*/ 2602972 h 5406174"/>
              <a:gd name="connsiteX3" fmla="*/ 2137470 w 4935622"/>
              <a:gd name="connsiteY3" fmla="*/ 5406174 h 5406174"/>
              <a:gd name="connsiteX4" fmla="*/ 0 w 4935622"/>
              <a:gd name="connsiteY4" fmla="*/ 3268705 h 5406174"/>
              <a:gd name="connsiteX5" fmla="*/ 3265862 w 4935622"/>
              <a:gd name="connsiteY5" fmla="*/ 0 h 5406174"/>
              <a:gd name="connsiteX0" fmla="*/ 3265862 w 4939498"/>
              <a:gd name="connsiteY0" fmla="*/ 0 h 5406174"/>
              <a:gd name="connsiteX1" fmla="*/ 4939498 w 4939498"/>
              <a:gd name="connsiteY1" fmla="*/ 452 h 5406174"/>
              <a:gd name="connsiteX2" fmla="*/ 4935567 w 4939498"/>
              <a:gd name="connsiteY2" fmla="*/ 2602972 h 5406174"/>
              <a:gd name="connsiteX3" fmla="*/ 2137470 w 4939498"/>
              <a:gd name="connsiteY3" fmla="*/ 5406174 h 5406174"/>
              <a:gd name="connsiteX4" fmla="*/ 0 w 4939498"/>
              <a:gd name="connsiteY4" fmla="*/ 3268705 h 5406174"/>
              <a:gd name="connsiteX5" fmla="*/ 3265862 w 4939498"/>
              <a:gd name="connsiteY5" fmla="*/ 0 h 5406174"/>
              <a:gd name="connsiteX0" fmla="*/ 3265862 w 4939498"/>
              <a:gd name="connsiteY0" fmla="*/ 0 h 5410956"/>
              <a:gd name="connsiteX1" fmla="*/ 4939498 w 4939498"/>
              <a:gd name="connsiteY1" fmla="*/ 452 h 5410956"/>
              <a:gd name="connsiteX2" fmla="*/ 4935567 w 4939498"/>
              <a:gd name="connsiteY2" fmla="*/ 2602972 h 5410956"/>
              <a:gd name="connsiteX3" fmla="*/ 2135079 w 4939498"/>
              <a:gd name="connsiteY3" fmla="*/ 5410956 h 5410956"/>
              <a:gd name="connsiteX4" fmla="*/ 0 w 4939498"/>
              <a:gd name="connsiteY4" fmla="*/ 3268705 h 5410956"/>
              <a:gd name="connsiteX5" fmla="*/ 3265862 w 4939498"/>
              <a:gd name="connsiteY5" fmla="*/ 0 h 541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9498" h="5410956">
                <a:moveTo>
                  <a:pt x="3265862" y="0"/>
                </a:moveTo>
                <a:lnTo>
                  <a:pt x="4939498" y="452"/>
                </a:lnTo>
                <a:cubicBezTo>
                  <a:pt x="4936532" y="648449"/>
                  <a:pt x="4938533" y="1954975"/>
                  <a:pt x="4935567" y="2602972"/>
                </a:cubicBezTo>
                <a:lnTo>
                  <a:pt x="2135079" y="5410956"/>
                </a:lnTo>
                <a:lnTo>
                  <a:pt x="0" y="3268705"/>
                </a:lnTo>
                <a:lnTo>
                  <a:pt x="3265862" y="0"/>
                </a:lnTo>
                <a:close/>
              </a:path>
            </a:pathLst>
          </a:custGeom>
          <a:blipFill>
            <a:blip r:embed="rId3"/>
            <a:stretch>
              <a:fillRect l="-25136" r="-2513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78FF61C0-6E90-4A19-D4B4-C8069A6612FC}"/>
              </a:ext>
            </a:extLst>
          </p:cNvPr>
          <p:cNvSpPr/>
          <p:nvPr userDrawn="1"/>
        </p:nvSpPr>
        <p:spPr>
          <a:xfrm>
            <a:off x="4887257" y="6230047"/>
            <a:ext cx="8072365" cy="4056952"/>
          </a:xfrm>
          <a:custGeom>
            <a:avLst/>
            <a:gdLst>
              <a:gd name="connsiteX0" fmla="*/ 5657088 w 9460992"/>
              <a:gd name="connsiteY0" fmla="*/ 0 h 5827776"/>
              <a:gd name="connsiteX1" fmla="*/ 0 w 9460992"/>
              <a:gd name="connsiteY1" fmla="*/ 5754624 h 5827776"/>
              <a:gd name="connsiteX2" fmla="*/ 7997952 w 9460992"/>
              <a:gd name="connsiteY2" fmla="*/ 5827776 h 5827776"/>
              <a:gd name="connsiteX3" fmla="*/ 9460992 w 9460992"/>
              <a:gd name="connsiteY3" fmla="*/ 4315968 h 5827776"/>
              <a:gd name="connsiteX4" fmla="*/ 5657088 w 9460992"/>
              <a:gd name="connsiteY4" fmla="*/ 0 h 5827776"/>
              <a:gd name="connsiteX0" fmla="*/ 5657088 w 10042289"/>
              <a:gd name="connsiteY0" fmla="*/ 0 h 5827776"/>
              <a:gd name="connsiteX1" fmla="*/ 0 w 10042289"/>
              <a:gd name="connsiteY1" fmla="*/ 5754624 h 5827776"/>
              <a:gd name="connsiteX2" fmla="*/ 7997952 w 10042289"/>
              <a:gd name="connsiteY2" fmla="*/ 5827776 h 5827776"/>
              <a:gd name="connsiteX3" fmla="*/ 10042289 w 10042289"/>
              <a:gd name="connsiteY3" fmla="*/ 3793453 h 5827776"/>
              <a:gd name="connsiteX4" fmla="*/ 5657088 w 10042289"/>
              <a:gd name="connsiteY4" fmla="*/ 0 h 5827776"/>
              <a:gd name="connsiteX0" fmla="*/ 5722402 w 10107603"/>
              <a:gd name="connsiteY0" fmla="*/ 0 h 5827776"/>
              <a:gd name="connsiteX1" fmla="*/ 0 w 10107603"/>
              <a:gd name="connsiteY1" fmla="*/ 5819938 h 5827776"/>
              <a:gd name="connsiteX2" fmla="*/ 8063266 w 10107603"/>
              <a:gd name="connsiteY2" fmla="*/ 5827776 h 5827776"/>
              <a:gd name="connsiteX3" fmla="*/ 10107603 w 10107603"/>
              <a:gd name="connsiteY3" fmla="*/ 3793453 h 5827776"/>
              <a:gd name="connsiteX4" fmla="*/ 5722402 w 10107603"/>
              <a:gd name="connsiteY4" fmla="*/ 0 h 5827776"/>
              <a:gd name="connsiteX0" fmla="*/ 5807310 w 10107603"/>
              <a:gd name="connsiteY0" fmla="*/ 0 h 5573051"/>
              <a:gd name="connsiteX1" fmla="*/ 0 w 10107603"/>
              <a:gd name="connsiteY1" fmla="*/ 5565213 h 5573051"/>
              <a:gd name="connsiteX2" fmla="*/ 8063266 w 10107603"/>
              <a:gd name="connsiteY2" fmla="*/ 5573051 h 5573051"/>
              <a:gd name="connsiteX3" fmla="*/ 10107603 w 10107603"/>
              <a:gd name="connsiteY3" fmla="*/ 3538728 h 5573051"/>
              <a:gd name="connsiteX4" fmla="*/ 5807310 w 10107603"/>
              <a:gd name="connsiteY4" fmla="*/ 0 h 5573051"/>
              <a:gd name="connsiteX0" fmla="*/ 5728933 w 10107603"/>
              <a:gd name="connsiteY0" fmla="*/ 0 h 5782057"/>
              <a:gd name="connsiteX1" fmla="*/ 0 w 10107603"/>
              <a:gd name="connsiteY1" fmla="*/ 5774219 h 5782057"/>
              <a:gd name="connsiteX2" fmla="*/ 8063266 w 10107603"/>
              <a:gd name="connsiteY2" fmla="*/ 5782057 h 5782057"/>
              <a:gd name="connsiteX3" fmla="*/ 10107603 w 10107603"/>
              <a:gd name="connsiteY3" fmla="*/ 3747734 h 5782057"/>
              <a:gd name="connsiteX4" fmla="*/ 5728933 w 10107603"/>
              <a:gd name="connsiteY4" fmla="*/ 0 h 5782057"/>
              <a:gd name="connsiteX0" fmla="*/ 3918986 w 10107603"/>
              <a:gd name="connsiteY0" fmla="*/ 0 h 3953257"/>
              <a:gd name="connsiteX1" fmla="*/ 0 w 10107603"/>
              <a:gd name="connsiteY1" fmla="*/ 3945419 h 3953257"/>
              <a:gd name="connsiteX2" fmla="*/ 8063266 w 10107603"/>
              <a:gd name="connsiteY2" fmla="*/ 3953257 h 3953257"/>
              <a:gd name="connsiteX3" fmla="*/ 10107603 w 10107603"/>
              <a:gd name="connsiteY3" fmla="*/ 1918934 h 3953257"/>
              <a:gd name="connsiteX4" fmla="*/ 3918986 w 10107603"/>
              <a:gd name="connsiteY4" fmla="*/ 0 h 3953257"/>
              <a:gd name="connsiteX0" fmla="*/ 3918986 w 8063266"/>
              <a:gd name="connsiteY0" fmla="*/ 0 h 3953257"/>
              <a:gd name="connsiteX1" fmla="*/ 0 w 8063266"/>
              <a:gd name="connsiteY1" fmla="*/ 3945419 h 3953257"/>
              <a:gd name="connsiteX2" fmla="*/ 8063266 w 8063266"/>
              <a:gd name="connsiteY2" fmla="*/ 3953257 h 3953257"/>
              <a:gd name="connsiteX3" fmla="*/ 3918986 w 8063266"/>
              <a:gd name="connsiteY3" fmla="*/ 0 h 3953257"/>
              <a:gd name="connsiteX0" fmla="*/ 4022681 w 8063266"/>
              <a:gd name="connsiteY0" fmla="*/ 0 h 4056952"/>
              <a:gd name="connsiteX1" fmla="*/ 0 w 8063266"/>
              <a:gd name="connsiteY1" fmla="*/ 4049114 h 4056952"/>
              <a:gd name="connsiteX2" fmla="*/ 8063266 w 8063266"/>
              <a:gd name="connsiteY2" fmla="*/ 4056952 h 4056952"/>
              <a:gd name="connsiteX3" fmla="*/ 4022681 w 8063266"/>
              <a:gd name="connsiteY3" fmla="*/ 0 h 4056952"/>
              <a:gd name="connsiteX0" fmla="*/ 4013582 w 8063266"/>
              <a:gd name="connsiteY0" fmla="*/ 0 h 3874982"/>
              <a:gd name="connsiteX1" fmla="*/ 0 w 8063266"/>
              <a:gd name="connsiteY1" fmla="*/ 3867144 h 3874982"/>
              <a:gd name="connsiteX2" fmla="*/ 8063266 w 8063266"/>
              <a:gd name="connsiteY2" fmla="*/ 3874982 h 3874982"/>
              <a:gd name="connsiteX3" fmla="*/ 4013582 w 8063266"/>
              <a:gd name="connsiteY3" fmla="*/ 0 h 3874982"/>
              <a:gd name="connsiteX0" fmla="*/ 4018131 w 8063266"/>
              <a:gd name="connsiteY0" fmla="*/ 0 h 4056952"/>
              <a:gd name="connsiteX1" fmla="*/ 0 w 8063266"/>
              <a:gd name="connsiteY1" fmla="*/ 4049114 h 4056952"/>
              <a:gd name="connsiteX2" fmla="*/ 8063266 w 8063266"/>
              <a:gd name="connsiteY2" fmla="*/ 4056952 h 4056952"/>
              <a:gd name="connsiteX3" fmla="*/ 4018131 w 8063266"/>
              <a:gd name="connsiteY3" fmla="*/ 0 h 4056952"/>
              <a:gd name="connsiteX0" fmla="*/ 4027229 w 8063266"/>
              <a:gd name="connsiteY0" fmla="*/ 0 h 4056952"/>
              <a:gd name="connsiteX1" fmla="*/ 0 w 8063266"/>
              <a:gd name="connsiteY1" fmla="*/ 4049114 h 4056952"/>
              <a:gd name="connsiteX2" fmla="*/ 8063266 w 8063266"/>
              <a:gd name="connsiteY2" fmla="*/ 4056952 h 4056952"/>
              <a:gd name="connsiteX3" fmla="*/ 4027229 w 8063266"/>
              <a:gd name="connsiteY3" fmla="*/ 0 h 4056952"/>
              <a:gd name="connsiteX0" fmla="*/ 4027229 w 8072365"/>
              <a:gd name="connsiteY0" fmla="*/ 0 h 4056952"/>
              <a:gd name="connsiteX1" fmla="*/ 0 w 8072365"/>
              <a:gd name="connsiteY1" fmla="*/ 4049114 h 4056952"/>
              <a:gd name="connsiteX2" fmla="*/ 8072365 w 8072365"/>
              <a:gd name="connsiteY2" fmla="*/ 4056952 h 4056952"/>
              <a:gd name="connsiteX3" fmla="*/ 4027229 w 8072365"/>
              <a:gd name="connsiteY3" fmla="*/ 0 h 405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2365" h="4056952">
                <a:moveTo>
                  <a:pt x="4027229" y="0"/>
                </a:moveTo>
                <a:lnTo>
                  <a:pt x="0" y="4049114"/>
                </a:lnTo>
                <a:lnTo>
                  <a:pt x="8072365" y="4056952"/>
                </a:lnTo>
                <a:lnTo>
                  <a:pt x="4027229" y="0"/>
                </a:lnTo>
                <a:close/>
              </a:path>
            </a:pathLst>
          </a:custGeom>
          <a:solidFill>
            <a:srgbClr val="203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74AB21B7-05FA-7357-AF6A-51166ABD3248}"/>
              </a:ext>
            </a:extLst>
          </p:cNvPr>
          <p:cNvSpPr/>
          <p:nvPr userDrawn="1"/>
        </p:nvSpPr>
        <p:spPr>
          <a:xfrm>
            <a:off x="12960812" y="4942704"/>
            <a:ext cx="5335425" cy="5345287"/>
          </a:xfrm>
          <a:custGeom>
            <a:avLst/>
            <a:gdLst>
              <a:gd name="connsiteX0" fmla="*/ 4802660 w 4802660"/>
              <a:gd name="connsiteY0" fmla="*/ 0 h 4819135"/>
              <a:gd name="connsiteX1" fmla="*/ 0 w 4802660"/>
              <a:gd name="connsiteY1" fmla="*/ 4819135 h 4819135"/>
              <a:gd name="connsiteX2" fmla="*/ 4794422 w 4802660"/>
              <a:gd name="connsiteY2" fmla="*/ 4810897 h 4819135"/>
              <a:gd name="connsiteX3" fmla="*/ 4802660 w 4802660"/>
              <a:gd name="connsiteY3" fmla="*/ 0 h 4819135"/>
              <a:gd name="connsiteX0" fmla="*/ 5331111 w 5331111"/>
              <a:gd name="connsiteY0" fmla="*/ 0 h 5341650"/>
              <a:gd name="connsiteX1" fmla="*/ 0 w 5331111"/>
              <a:gd name="connsiteY1" fmla="*/ 5341650 h 5341650"/>
              <a:gd name="connsiteX2" fmla="*/ 5322873 w 5331111"/>
              <a:gd name="connsiteY2" fmla="*/ 4810897 h 5341650"/>
              <a:gd name="connsiteX3" fmla="*/ 5331111 w 5331111"/>
              <a:gd name="connsiteY3" fmla="*/ 0 h 5341650"/>
              <a:gd name="connsiteX0" fmla="*/ 5331111 w 5331111"/>
              <a:gd name="connsiteY0" fmla="*/ 0 h 5345287"/>
              <a:gd name="connsiteX1" fmla="*/ 0 w 5331111"/>
              <a:gd name="connsiteY1" fmla="*/ 5341650 h 5345287"/>
              <a:gd name="connsiteX2" fmla="*/ 5322873 w 5331111"/>
              <a:gd name="connsiteY2" fmla="*/ 5345287 h 5345287"/>
              <a:gd name="connsiteX3" fmla="*/ 5331111 w 5331111"/>
              <a:gd name="connsiteY3" fmla="*/ 0 h 5345287"/>
              <a:gd name="connsiteX0" fmla="*/ 5111138 w 5111138"/>
              <a:gd name="connsiteY0" fmla="*/ 0 h 5345287"/>
              <a:gd name="connsiteX1" fmla="*/ 0 w 5111138"/>
              <a:gd name="connsiteY1" fmla="*/ 5285578 h 5345287"/>
              <a:gd name="connsiteX2" fmla="*/ 5102900 w 5111138"/>
              <a:gd name="connsiteY2" fmla="*/ 5345287 h 5345287"/>
              <a:gd name="connsiteX3" fmla="*/ 5111138 w 5111138"/>
              <a:gd name="connsiteY3" fmla="*/ 0 h 5345287"/>
              <a:gd name="connsiteX0" fmla="*/ 5335425 w 5335425"/>
              <a:gd name="connsiteY0" fmla="*/ 0 h 5345287"/>
              <a:gd name="connsiteX1" fmla="*/ 0 w 5335425"/>
              <a:gd name="connsiteY1" fmla="*/ 5341650 h 5345287"/>
              <a:gd name="connsiteX2" fmla="*/ 5327187 w 5335425"/>
              <a:gd name="connsiteY2" fmla="*/ 5345287 h 5345287"/>
              <a:gd name="connsiteX3" fmla="*/ 5335425 w 5335425"/>
              <a:gd name="connsiteY3" fmla="*/ 0 h 53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425" h="5345287">
                <a:moveTo>
                  <a:pt x="5335425" y="0"/>
                </a:moveTo>
                <a:lnTo>
                  <a:pt x="0" y="5341650"/>
                </a:lnTo>
                <a:lnTo>
                  <a:pt x="5327187" y="5345287"/>
                </a:lnTo>
                <a:lnTo>
                  <a:pt x="5335425" y="0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40C50A4B-AF10-C9DA-5020-39D26A9F125B}"/>
              </a:ext>
            </a:extLst>
          </p:cNvPr>
          <p:cNvSpPr/>
          <p:nvPr userDrawn="1"/>
        </p:nvSpPr>
        <p:spPr>
          <a:xfrm>
            <a:off x="15392400" y="90297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7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D8B1E79A-8C02-5919-9635-4CF3AC655B4B}"/>
              </a:ext>
            </a:extLst>
          </p:cNvPr>
          <p:cNvSpPr/>
          <p:nvPr userDrawn="1"/>
        </p:nvSpPr>
        <p:spPr>
          <a:xfrm>
            <a:off x="0" y="4233"/>
            <a:ext cx="6739467" cy="7120467"/>
          </a:xfrm>
          <a:custGeom>
            <a:avLst/>
            <a:gdLst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4555067 w 10329333"/>
              <a:gd name="connsiteY3" fmla="*/ 10312400 h 10329333"/>
              <a:gd name="connsiteX4" fmla="*/ 10329333 w 10329333"/>
              <a:gd name="connsiteY4" fmla="*/ 0 h 10329333"/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10329333 w 10329333"/>
              <a:gd name="connsiteY3" fmla="*/ 0 h 103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33" h="10329333">
                <a:moveTo>
                  <a:pt x="10329333" y="0"/>
                </a:moveTo>
                <a:lnTo>
                  <a:pt x="0" y="16933"/>
                </a:lnTo>
                <a:cubicBezTo>
                  <a:pt x="5644" y="3454400"/>
                  <a:pt x="11289" y="6891866"/>
                  <a:pt x="16933" y="10329333"/>
                </a:cubicBezTo>
                <a:lnTo>
                  <a:pt x="10329333" y="0"/>
                </a:lnTo>
                <a:close/>
              </a:path>
            </a:pathLst>
          </a:custGeom>
          <a:solidFill>
            <a:srgbClr val="203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BBAD478-0F34-1C96-5A06-26C089ECA31D}"/>
              </a:ext>
            </a:extLst>
          </p:cNvPr>
          <p:cNvSpPr/>
          <p:nvPr userDrawn="1"/>
        </p:nvSpPr>
        <p:spPr>
          <a:xfrm>
            <a:off x="1" y="50799"/>
            <a:ext cx="6019800" cy="10312400"/>
          </a:xfrm>
          <a:custGeom>
            <a:avLst/>
            <a:gdLst>
              <a:gd name="connsiteX0" fmla="*/ 9177867 w 9177867"/>
              <a:gd name="connsiteY0" fmla="*/ 10278534 h 10312400"/>
              <a:gd name="connsiteX1" fmla="*/ 0 w 9177867"/>
              <a:gd name="connsiteY1" fmla="*/ 0 h 10312400"/>
              <a:gd name="connsiteX2" fmla="*/ 0 w 9177867"/>
              <a:gd name="connsiteY2" fmla="*/ 10312400 h 10312400"/>
              <a:gd name="connsiteX3" fmla="*/ 9177867 w 9177867"/>
              <a:gd name="connsiteY3" fmla="*/ 10278534 h 103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7867" h="10312400">
                <a:moveTo>
                  <a:pt x="9177867" y="10278534"/>
                </a:moveTo>
                <a:lnTo>
                  <a:pt x="0" y="0"/>
                </a:lnTo>
                <a:lnTo>
                  <a:pt x="0" y="10312400"/>
                </a:lnTo>
                <a:lnTo>
                  <a:pt x="9177867" y="10278534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880F05F-4611-3C6C-984B-9C6545CB16B3}"/>
              </a:ext>
            </a:extLst>
          </p:cNvPr>
          <p:cNvSpPr/>
          <p:nvPr userDrawn="1"/>
        </p:nvSpPr>
        <p:spPr>
          <a:xfrm>
            <a:off x="15240000" y="9133102"/>
            <a:ext cx="2430642" cy="875031"/>
          </a:xfrm>
          <a:custGeom>
            <a:avLst/>
            <a:gdLst/>
            <a:ahLst/>
            <a:cxnLst/>
            <a:rect l="l" t="t" r="r" b="b"/>
            <a:pathLst>
              <a:path w="2430642" h="875031">
                <a:moveTo>
                  <a:pt x="0" y="0"/>
                </a:moveTo>
                <a:lnTo>
                  <a:pt x="2430642" y="0"/>
                </a:lnTo>
                <a:lnTo>
                  <a:pt x="2430642" y="875032"/>
                </a:lnTo>
                <a:lnTo>
                  <a:pt x="0" y="875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3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AC02634-F38E-0046-F444-FDE4285709B4}"/>
              </a:ext>
            </a:extLst>
          </p:cNvPr>
          <p:cNvSpPr/>
          <p:nvPr userDrawn="1"/>
        </p:nvSpPr>
        <p:spPr>
          <a:xfrm flipH="1">
            <a:off x="11548533" y="4233"/>
            <a:ext cx="6739467" cy="7120467"/>
          </a:xfrm>
          <a:custGeom>
            <a:avLst/>
            <a:gdLst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4555067 w 10329333"/>
              <a:gd name="connsiteY3" fmla="*/ 10312400 h 10329333"/>
              <a:gd name="connsiteX4" fmla="*/ 10329333 w 10329333"/>
              <a:gd name="connsiteY4" fmla="*/ 0 h 10329333"/>
              <a:gd name="connsiteX0" fmla="*/ 10329333 w 10329333"/>
              <a:gd name="connsiteY0" fmla="*/ 0 h 10329333"/>
              <a:gd name="connsiteX1" fmla="*/ 0 w 10329333"/>
              <a:gd name="connsiteY1" fmla="*/ 16933 h 10329333"/>
              <a:gd name="connsiteX2" fmla="*/ 16933 w 10329333"/>
              <a:gd name="connsiteY2" fmla="*/ 10329333 h 10329333"/>
              <a:gd name="connsiteX3" fmla="*/ 10329333 w 10329333"/>
              <a:gd name="connsiteY3" fmla="*/ 0 h 1032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33" h="10329333">
                <a:moveTo>
                  <a:pt x="10329333" y="0"/>
                </a:moveTo>
                <a:lnTo>
                  <a:pt x="0" y="16933"/>
                </a:lnTo>
                <a:cubicBezTo>
                  <a:pt x="5644" y="3454400"/>
                  <a:pt x="11289" y="6891866"/>
                  <a:pt x="16933" y="10329333"/>
                </a:cubicBezTo>
                <a:lnTo>
                  <a:pt x="10329333" y="0"/>
                </a:lnTo>
                <a:close/>
              </a:path>
            </a:pathLst>
          </a:custGeom>
          <a:solidFill>
            <a:srgbClr val="203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5044564-8DD6-1BA8-C24A-B9ADC8C6BB7D}"/>
              </a:ext>
            </a:extLst>
          </p:cNvPr>
          <p:cNvSpPr/>
          <p:nvPr userDrawn="1"/>
        </p:nvSpPr>
        <p:spPr>
          <a:xfrm flipH="1">
            <a:off x="7543800" y="50799"/>
            <a:ext cx="10744200" cy="10312400"/>
          </a:xfrm>
          <a:custGeom>
            <a:avLst/>
            <a:gdLst>
              <a:gd name="connsiteX0" fmla="*/ 9177867 w 9177867"/>
              <a:gd name="connsiteY0" fmla="*/ 10278534 h 10312400"/>
              <a:gd name="connsiteX1" fmla="*/ 0 w 9177867"/>
              <a:gd name="connsiteY1" fmla="*/ 0 h 10312400"/>
              <a:gd name="connsiteX2" fmla="*/ 0 w 9177867"/>
              <a:gd name="connsiteY2" fmla="*/ 10312400 h 10312400"/>
              <a:gd name="connsiteX3" fmla="*/ 9177867 w 9177867"/>
              <a:gd name="connsiteY3" fmla="*/ 10278534 h 103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7867" h="10312400">
                <a:moveTo>
                  <a:pt x="9177867" y="10278534"/>
                </a:moveTo>
                <a:lnTo>
                  <a:pt x="0" y="0"/>
                </a:lnTo>
                <a:lnTo>
                  <a:pt x="0" y="10312400"/>
                </a:lnTo>
                <a:lnTo>
                  <a:pt x="9177867" y="10278534"/>
                </a:lnTo>
                <a:close/>
              </a:path>
            </a:pathLst>
          </a:custGeom>
          <a:solidFill>
            <a:srgbClr val="FD9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2ADD78D0-2DA4-4243-EF81-BFCDB2A41EAC}"/>
              </a:ext>
            </a:extLst>
          </p:cNvPr>
          <p:cNvSpPr/>
          <p:nvPr userDrawn="1"/>
        </p:nvSpPr>
        <p:spPr>
          <a:xfrm>
            <a:off x="15392400" y="9029700"/>
            <a:ext cx="2295227" cy="826282"/>
          </a:xfrm>
          <a:custGeom>
            <a:avLst/>
            <a:gdLst/>
            <a:ahLst/>
            <a:cxnLst/>
            <a:rect l="l" t="t" r="r" b="b"/>
            <a:pathLst>
              <a:path w="2295227" h="826282">
                <a:moveTo>
                  <a:pt x="0" y="0"/>
                </a:moveTo>
                <a:lnTo>
                  <a:pt x="2295227" y="0"/>
                </a:lnTo>
                <a:lnTo>
                  <a:pt x="2295227" y="826282"/>
                </a:lnTo>
                <a:lnTo>
                  <a:pt x="0" y="826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7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2628900"/>
            <a:ext cx="3816342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04571" y="75057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24B"/>
                </a:solidFill>
                <a:latin typeface="Poppins" panose="00000500000000000000" pitchFamily="2" charset="0"/>
                <a:ea typeface="Inter 18pt" panose="02000503000000020004" pitchFamily="2" charset="0"/>
                <a:cs typeface="Poppins" panose="00000500000000000000" pitchFamily="2" charset="0"/>
              </a:rPr>
              <a:t>Gareth </a:t>
            </a:r>
            <a:r>
              <a:rPr lang="en-US" sz="5400" b="1" dirty="0" err="1">
                <a:solidFill>
                  <a:srgbClr val="00224B"/>
                </a:solidFill>
                <a:latin typeface="Poppins" panose="00000500000000000000" pitchFamily="2" charset="0"/>
                <a:ea typeface="Inter 18pt" panose="02000503000000020004" pitchFamily="2" charset="0"/>
                <a:cs typeface="Poppins" panose="00000500000000000000" pitchFamily="2" charset="0"/>
              </a:rPr>
              <a:t>McGlynn</a:t>
            </a:r>
            <a:endParaRPr lang="en-US" sz="5400" b="1" dirty="0">
              <a:solidFill>
                <a:srgbClr val="00224B"/>
              </a:solidFill>
              <a:latin typeface="Poppins" panose="00000500000000000000" pitchFamily="2" charset="0"/>
              <a:ea typeface="Inter 18pt" panose="02000503000000020004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4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949452"/>
            <a:ext cx="14919938" cy="8388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23900"/>
            <a:ext cx="122682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i="1" dirty="0">
                <a:latin typeface="Poppins" pitchFamily="2" charset="77"/>
                <a:cs typeface="Poppins" pitchFamily="2" charset="77"/>
              </a:rPr>
              <a:t>Disclaimer:</a:t>
            </a:r>
            <a:br>
              <a:rPr lang="en-IE" sz="4000" i="1" dirty="0">
                <a:latin typeface="Poppins" pitchFamily="2" charset="77"/>
                <a:cs typeface="Poppins" pitchFamily="2" charset="77"/>
              </a:rPr>
            </a:br>
            <a:r>
              <a:rPr lang="en-IE" sz="4000" dirty="0">
                <a:latin typeface="Poppins" pitchFamily="2" charset="77"/>
                <a:cs typeface="Poppins" pitchFamily="2" charset="77"/>
              </a:rPr>
              <a:t>I am not an Estimator</a:t>
            </a:r>
            <a:br>
              <a:rPr lang="en-IE" sz="4000" dirty="0">
                <a:latin typeface="Poppins" pitchFamily="2" charset="77"/>
                <a:cs typeface="Poppins" pitchFamily="2" charset="77"/>
              </a:rPr>
            </a:br>
            <a:r>
              <a:rPr lang="en-IE" sz="4000" dirty="0">
                <a:latin typeface="Poppins" pitchFamily="2" charset="77"/>
                <a:cs typeface="Poppins" pitchFamily="2" charset="77"/>
              </a:rPr>
              <a:t>I have never put an estimate together</a:t>
            </a:r>
          </a:p>
          <a:p>
            <a:endParaRPr lang="en-IE" sz="4000" dirty="0">
              <a:latin typeface="Poppins" pitchFamily="2" charset="77"/>
              <a:cs typeface="Poppins" pitchFamily="2" charset="77"/>
            </a:endParaRPr>
          </a:p>
          <a:p>
            <a:r>
              <a:rPr lang="en-IE" sz="4000" dirty="0">
                <a:latin typeface="Poppins" pitchFamily="2" charset="77"/>
                <a:cs typeface="Poppins" pitchFamily="2" charset="77"/>
              </a:rPr>
              <a:t>BACKGROUND: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>
                <a:latin typeface="Poppins" pitchFamily="2" charset="77"/>
                <a:cs typeface="Poppins" pitchFamily="2" charset="77"/>
              </a:rPr>
              <a:t>Electrical Engineering Degree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>
                <a:latin typeface="Poppins" pitchFamily="2" charset="77"/>
                <a:cs typeface="Poppins" pitchFamily="2" charset="77"/>
              </a:rPr>
              <a:t>14 years of professional sports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>
                <a:latin typeface="Poppins" pitchFamily="2" charset="77"/>
                <a:cs typeface="Poppins" pitchFamily="2" charset="77"/>
              </a:rPr>
              <a:t>Working with the trades in the </a:t>
            </a:r>
            <a:r>
              <a:rPr lang="en-IE" sz="4000" dirty="0" err="1">
                <a:latin typeface="Poppins" pitchFamily="2" charset="77"/>
                <a:cs typeface="Poppins" pitchFamily="2" charset="77"/>
              </a:rPr>
              <a:t>Pibara</a:t>
            </a:r>
            <a:r>
              <a:rPr lang="en-IE" sz="4000" dirty="0">
                <a:latin typeface="Poppins" pitchFamily="2" charset="77"/>
                <a:cs typeface="Poppins" pitchFamily="2" charset="77"/>
              </a:rPr>
              <a:t>, Western Australia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>
                <a:latin typeface="Poppins" pitchFamily="2" charset="77"/>
                <a:cs typeface="Poppins" pitchFamily="2" charset="77"/>
              </a:rPr>
              <a:t>12 years of recruitment (Construction &amp; IT)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>
                <a:latin typeface="Poppins" pitchFamily="2" charset="77"/>
                <a:cs typeface="Poppins" pitchFamily="2" charset="77"/>
              </a:rPr>
              <a:t>8 years as CEO of Niche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>
                <a:latin typeface="Poppins" pitchFamily="2" charset="77"/>
                <a:cs typeface="Poppins" pitchFamily="2" charset="77"/>
              </a:rPr>
              <a:t>5 years of Hosting The Preconstruction Podcast</a:t>
            </a:r>
            <a:endParaRPr lang="en-US" sz="4000" dirty="0">
              <a:solidFill>
                <a:srgbClr val="00224B"/>
              </a:solidFill>
              <a:latin typeface="Poppins" pitchFamily="2" charset="77"/>
              <a:ea typeface="Inter 18pt" panose="02000503000000020004" pitchFamily="2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743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C69F4-AD9B-F064-AA19-50D9F93EF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166CFC-B91E-CEF1-5A97-62C847B42194}"/>
              </a:ext>
            </a:extLst>
          </p:cNvPr>
          <p:cNvSpPr txBox="1"/>
          <p:nvPr/>
        </p:nvSpPr>
        <p:spPr>
          <a:xfrm>
            <a:off x="5791200" y="6972300"/>
            <a:ext cx="1127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24B"/>
                </a:solidFill>
                <a:latin typeface="Poppins" panose="00000500000000000000" pitchFamily="2" charset="0"/>
                <a:ea typeface="Inter 18pt" panose="02000503000000020004" pitchFamily="2" charset="0"/>
                <a:cs typeface="Poppins" panose="00000500000000000000" pitchFamily="2" charset="0"/>
              </a:rPr>
              <a:t>THE</a:t>
            </a:r>
          </a:p>
          <a:p>
            <a:pPr algn="ctr"/>
            <a:r>
              <a:rPr lang="en-US" sz="5400" dirty="0">
                <a:solidFill>
                  <a:srgbClr val="00224B"/>
                </a:solidFill>
                <a:latin typeface="Poppins" panose="00000500000000000000" pitchFamily="2" charset="0"/>
                <a:ea typeface="Inter 18pt" panose="02000503000000020004" pitchFamily="2" charset="0"/>
                <a:cs typeface="Poppins" panose="00000500000000000000" pitchFamily="2" charset="0"/>
              </a:rPr>
              <a:t>PRECONSTRUCTION</a:t>
            </a:r>
            <a:r>
              <a:rPr lang="en-US" sz="5400" dirty="0">
                <a:solidFill>
                  <a:srgbClr val="00224B"/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 PODCAST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00B4A-3094-6DB6-DEC3-5ECF4C1C5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522" y="1028700"/>
            <a:ext cx="536295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C1EFDBA-E098-91E0-6578-4BF407FA80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6735579"/>
            <a:ext cx="15773400" cy="1305402"/>
          </a:xfrm>
        </p:spPr>
        <p:txBody>
          <a:bodyPr/>
          <a:lstStyle/>
          <a:p>
            <a:r>
              <a:rPr lang="en-US" sz="5400" dirty="0">
                <a:latin typeface="Poppins" panose="00000500000000000000" pitchFamily="2" charset="0"/>
                <a:ea typeface="Inter 18pt" panose="02000503000000020004" pitchFamily="2" charset="0"/>
                <a:cs typeface="Poppins" panose="00000500000000000000" pitchFamily="2" charset="0"/>
              </a:rPr>
              <a:t>NICHE Specialist Staffing Partners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1485900"/>
            <a:ext cx="7086600" cy="2673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387" y="5072717"/>
            <a:ext cx="7309227" cy="446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AA6F-84F7-8BC6-2017-7FA3FE7F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b="1" dirty="0">
                <a:latin typeface="Poppins" panose="00000500000000000000" pitchFamily="2" charset="0"/>
                <a:ea typeface="Inter 18pt" panose="02000503000000020004" pitchFamily="2" charset="0"/>
                <a:cs typeface="Poppins" panose="00000500000000000000" pitchFamily="2" charset="0"/>
              </a:rPr>
              <a:t>Recruit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292495"/>
            <a:ext cx="7315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3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0" y="1333500"/>
            <a:ext cx="7086600" cy="7086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0CF92-C654-EDBC-F891-233C280C699F}"/>
              </a:ext>
            </a:extLst>
          </p:cNvPr>
          <p:cNvSpPr txBox="1">
            <a:spLocks/>
          </p:cNvSpPr>
          <p:nvPr/>
        </p:nvSpPr>
        <p:spPr>
          <a:xfrm>
            <a:off x="152400" y="647700"/>
            <a:ext cx="6901380" cy="1989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9600" b="1" dirty="0">
                <a:latin typeface="Poppins" panose="00000500000000000000" pitchFamily="2" charset="0"/>
                <a:ea typeface="Inter 18pt" panose="02000503000000020004" pitchFamily="2" charset="0"/>
                <a:cs typeface="Poppins" panose="00000500000000000000" pitchFamily="2" charset="0"/>
              </a:rPr>
              <a:t>Retain</a:t>
            </a:r>
          </a:p>
        </p:txBody>
      </p:sp>
    </p:spTree>
    <p:extLst>
      <p:ext uri="{BB962C8B-B14F-4D97-AF65-F5344CB8AC3E}">
        <p14:creationId xmlns:p14="http://schemas.microsoft.com/office/powerpoint/2010/main" val="7544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7FC1F5-FE6E-8AF6-A42A-18608AF8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4900"/>
            <a:ext cx="7129980" cy="987509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00224B"/>
                </a:solidFill>
                <a:latin typeface="+mj-lt"/>
              </a:rPr>
              <a:t>Develop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409700"/>
            <a:ext cx="70866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0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3A73CA-A7DB-4EE9-8477-6F40FC748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04900"/>
            <a:ext cx="8991600" cy="4572000"/>
          </a:xfrm>
        </p:spPr>
        <p:txBody>
          <a:bodyPr/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dirty="0">
                <a:latin typeface="Poppins" panose="00000500000000000000" pitchFamily="2" charset="0"/>
                <a:cs typeface="Poppins" panose="00000500000000000000" pitchFamily="2" charset="0"/>
              </a:rPr>
              <a:t>Always be hiring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dirty="0">
                <a:latin typeface="Poppins" panose="00000500000000000000" pitchFamily="2" charset="0"/>
                <a:cs typeface="Poppins" panose="00000500000000000000" pitchFamily="2" charset="0"/>
              </a:rPr>
              <a:t>Employee Value Proposition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dirty="0">
                <a:latin typeface="Poppins" panose="00000500000000000000" pitchFamily="2" charset="0"/>
                <a:cs typeface="Poppins" panose="00000500000000000000" pitchFamily="2" charset="0"/>
              </a:rPr>
              <a:t>Pulse check on your culture - REFERRALS</a:t>
            </a:r>
          </a:p>
        </p:txBody>
      </p:sp>
    </p:spTree>
    <p:extLst>
      <p:ext uri="{BB962C8B-B14F-4D97-AF65-F5344CB8AC3E}">
        <p14:creationId xmlns:p14="http://schemas.microsoft.com/office/powerpoint/2010/main" val="26407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ACE0-EB00-E649-4576-268B4F934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2200" y="2171700"/>
            <a:ext cx="10515600" cy="5592762"/>
          </a:xfrm>
        </p:spPr>
        <p:txBody>
          <a:bodyPr/>
          <a:lstStyle/>
          <a:p>
            <a:r>
              <a:rPr lang="en-US" sz="34400" b="1" dirty="0">
                <a:solidFill>
                  <a:srgbClr val="0022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7675815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che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ontent Page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ontent Page 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che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Int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rk Gre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Page 1">
  <a:themeElements>
    <a:clrScheme name="Niche">
      <a:dk1>
        <a:sysClr val="windowText" lastClr="000000"/>
      </a:dk1>
      <a:lt1>
        <a:sysClr val="window" lastClr="FFFFFF"/>
      </a:lt1>
      <a:dk2>
        <a:srgbClr val="00224B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che">
      <a:majorFont>
        <a:latin typeface="General Sans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Pag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t Pag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nt Pag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tent Pag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ontac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87</Words>
  <Application>Microsoft Macintosh PowerPoint</Application>
  <PresentationFormat>Custom</PresentationFormat>
  <Paragraphs>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Arial</vt:lpstr>
      <vt:lpstr>Calibri</vt:lpstr>
      <vt:lpstr>General Sans</vt:lpstr>
      <vt:lpstr>Roboto</vt:lpstr>
      <vt:lpstr>Poppins</vt:lpstr>
      <vt:lpstr>Inter 18pt</vt:lpstr>
      <vt:lpstr>Title Page</vt:lpstr>
      <vt:lpstr>Section Intro</vt:lpstr>
      <vt:lpstr>Dark Grey slide</vt:lpstr>
      <vt:lpstr>Content Page 1</vt:lpstr>
      <vt:lpstr>Content Page 2</vt:lpstr>
      <vt:lpstr>Content Page 3</vt:lpstr>
      <vt:lpstr>Content Page 4</vt:lpstr>
      <vt:lpstr>Content Page 5</vt:lpstr>
      <vt:lpstr>Contact Page</vt:lpstr>
      <vt:lpstr>Content Page 6</vt:lpstr>
      <vt:lpstr>Content Page 7</vt:lpstr>
      <vt:lpstr>Office Theme</vt:lpstr>
      <vt:lpstr>PowerPoint Presentation</vt:lpstr>
      <vt:lpstr>PowerPoint Presentation</vt:lpstr>
      <vt:lpstr>PowerPoint Presentation</vt:lpstr>
      <vt:lpstr>PowerPoint Presentation</vt:lpstr>
      <vt:lpstr>Recruit</vt:lpstr>
      <vt:lpstr>PowerPoint Presentation</vt:lpstr>
      <vt:lpstr>Develop</vt:lpstr>
      <vt:lpstr>PowerPoint Presentation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Precon World Template 2</dc:title>
  <dc:creator>Bridget Arnott</dc:creator>
  <cp:lastModifiedBy>Dom McGlynn</cp:lastModifiedBy>
  <cp:revision>37</cp:revision>
  <dcterms:created xsi:type="dcterms:W3CDTF">2006-08-16T00:00:00Z</dcterms:created>
  <dcterms:modified xsi:type="dcterms:W3CDTF">2025-09-24T20:56:28Z</dcterms:modified>
  <dc:identifier>DAGsfngdSkM</dc:identifier>
</cp:coreProperties>
</file>