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300" r:id="rId4"/>
    <p:sldId id="298" r:id="rId5"/>
    <p:sldId id="294" r:id="rId6"/>
    <p:sldId id="312" r:id="rId7"/>
    <p:sldId id="297" r:id="rId8"/>
    <p:sldId id="311" r:id="rId9"/>
    <p:sldId id="289" r:id="rId10"/>
    <p:sldId id="302" r:id="rId11"/>
    <p:sldId id="301" r:id="rId12"/>
    <p:sldId id="267" r:id="rId13"/>
    <p:sldId id="280" r:id="rId14"/>
    <p:sldId id="268" r:id="rId15"/>
    <p:sldId id="306" r:id="rId16"/>
    <p:sldId id="288" r:id="rId17"/>
    <p:sldId id="295" r:id="rId18"/>
    <p:sldId id="303" r:id="rId19"/>
    <p:sldId id="271" r:id="rId20"/>
    <p:sldId id="293" r:id="rId21"/>
    <p:sldId id="287" r:id="rId22"/>
    <p:sldId id="299" r:id="rId23"/>
    <p:sldId id="286" r:id="rId24"/>
    <p:sldId id="296" r:id="rId25"/>
    <p:sldId id="278" r:id="rId26"/>
    <p:sldId id="283" r:id="rId27"/>
    <p:sldId id="305" r:id="rId28"/>
    <p:sldId id="307" r:id="rId29"/>
    <p:sldId id="309" r:id="rId30"/>
    <p:sldId id="263" r:id="rId31"/>
  </p:sldIdLst>
  <p:sldSz cx="18288000" cy="10287000"/>
  <p:notesSz cx="6858000" cy="9144000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72440-0573-4078-8167-CDDCC44A8680}" v="1649" dt="2024-10-16T21:52:26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iradix-my.sharepoint.com/personal/jay_denton_radix_com/Documents/Data/Forecast/July%202024%20Forecas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2144330_a8f08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2144330_a8f08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2144330_a8f08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wage-growth-data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wage-growth-data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Data/Forecast/July%202024%20Forecas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3110238_679bdc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_Update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wsjecon1024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2135911_a6f98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wsjecon1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AppData\Local\Microsoft\Olk\Attachments\ooa-3d04b567-d7a9-4cf0-8eae-994f0bfb01f1\7ec3d21def98907126ab2b21425fee14b5a8d4c284fbd78f2555c2b9235db8d4\Jay%20Data_Perm%20Jobs%20M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AppData\Local\Microsoft\Olk\Attachments\ooa-3d04b567-d7a9-4cf0-8eae-994f0bfb01f1\7ec3d21def98907126ab2b21425fee14b5a8d4c284fbd78f2555c2b9235db8d4\Jay%20Data_Perm%20Jobs%20M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ob%20growth%20by%20indust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iradix-my.sharepoint.com/personal/jay_denton_radix_com/Documents/Content/Conferences/Beck%20Technologies/Jay%20Data%20Construc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Denton\Downloads\SeriesReport-20241012144330_a8f08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Dallas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Vacancy Rate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Sheet1!$D$586:$D$613</c:f>
              <c:numCache>
                <c:formatCode>General</c:formatCode>
                <c:ptCount val="28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</c:numCache>
            </c:numRef>
          </c:cat>
          <c:val>
            <c:numRef>
              <c:f>Sheet1!$F$530:$F$607</c:f>
              <c:numCache>
                <c:formatCode>0.0%</c:formatCode>
                <c:ptCount val="22"/>
                <c:pt idx="0">
                  <c:v>7.0743502845833306E-2</c:v>
                </c:pt>
                <c:pt idx="1">
                  <c:v>6.5872393979216959E-2</c:v>
                </c:pt>
                <c:pt idx="2">
                  <c:v>6.023635462950061E-2</c:v>
                </c:pt>
                <c:pt idx="3">
                  <c:v>6.5019150333866627E-2</c:v>
                </c:pt>
                <c:pt idx="4">
                  <c:v>6.2743709443183415E-2</c:v>
                </c:pt>
                <c:pt idx="5">
                  <c:v>6.7682718180033241E-2</c:v>
                </c:pt>
                <c:pt idx="6">
                  <c:v>6.576549653279995E-2</c:v>
                </c:pt>
                <c:pt idx="7">
                  <c:v>6.467289109175034E-2</c:v>
                </c:pt>
                <c:pt idx="8">
                  <c:v>6.2653185144383339E-2</c:v>
                </c:pt>
                <c:pt idx="9">
                  <c:v>5.1389892737533693E-2</c:v>
                </c:pt>
                <c:pt idx="10">
                  <c:v>4.030350552250006E-2</c:v>
                </c:pt>
                <c:pt idx="11">
                  <c:v>4.192156172305006E-2</c:v>
                </c:pt>
                <c:pt idx="12">
                  <c:v>4.5627753811283256E-2</c:v>
                </c:pt>
                <c:pt idx="13">
                  <c:v>4.9049062890116679E-2</c:v>
                </c:pt>
                <c:pt idx="14">
                  <c:v>5.1316605443366581E-2</c:v>
                </c:pt>
                <c:pt idx="15">
                  <c:v>6.0906183619783172E-2</c:v>
                </c:pt>
                <c:pt idx="16">
                  <c:v>6.3488614766500029E-2</c:v>
                </c:pt>
                <c:pt idx="17">
                  <c:v>6.4596917640900031E-2</c:v>
                </c:pt>
                <c:pt idx="18">
                  <c:v>6.4281710061749986E-2</c:v>
                </c:pt>
                <c:pt idx="19">
                  <c:v>7.0583030611483299E-2</c:v>
                </c:pt>
                <c:pt idx="20">
                  <c:v>7.3464202478433549E-2</c:v>
                </c:pt>
                <c:pt idx="21">
                  <c:v>7.1618503964183344E-2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9DC-446C-B6C9-77D2930B0027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Annual Inventory Growth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DC-446C-B6C9-77D2930B0027}"/>
              </c:ext>
            </c:extLst>
          </c:dPt>
          <c:dPt>
            <c:idx val="23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DC-446C-B6C9-77D2930B0027}"/>
              </c:ext>
            </c:extLst>
          </c:dPt>
          <c:dPt>
            <c:idx val="24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DC-446C-B6C9-77D2930B0027}"/>
              </c:ext>
            </c:extLst>
          </c:dPt>
          <c:dPt>
            <c:idx val="25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DC-446C-B6C9-77D2930B0027}"/>
              </c:ext>
            </c:extLst>
          </c:dPt>
          <c:dPt>
            <c:idx val="26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DC-446C-B6C9-77D2930B0027}"/>
              </c:ext>
            </c:extLst>
          </c:dPt>
          <c:dPt>
            <c:idx val="27"/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49DC-446C-B6C9-77D2930B0027}"/>
              </c:ext>
            </c:extLst>
          </c:dPt>
          <c:cat>
            <c:numRef>
              <c:f>Sheet1!$D$586:$D$613</c:f>
              <c:numCache>
                <c:formatCode>General</c:formatCode>
                <c:ptCount val="28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</c:numCache>
            </c:numRef>
          </c:cat>
          <c:val>
            <c:numRef>
              <c:f>Sheet1!$G$530:$G$613</c:f>
              <c:numCache>
                <c:formatCode>0.0%</c:formatCode>
                <c:ptCount val="28"/>
                <c:pt idx="0">
                  <c:v>3.5688036519192674E-2</c:v>
                </c:pt>
                <c:pt idx="1">
                  <c:v>4.1632277202600626E-2</c:v>
                </c:pt>
                <c:pt idx="2">
                  <c:v>4.005954606706693E-2</c:v>
                </c:pt>
                <c:pt idx="3">
                  <c:v>3.689041377085716E-2</c:v>
                </c:pt>
                <c:pt idx="4">
                  <c:v>3.6925435319849036E-2</c:v>
                </c:pt>
                <c:pt idx="5">
                  <c:v>3.3567847998368754E-2</c:v>
                </c:pt>
                <c:pt idx="6">
                  <c:v>3.3393706288962606E-2</c:v>
                </c:pt>
                <c:pt idx="7">
                  <c:v>3.5977908231082809E-2</c:v>
                </c:pt>
                <c:pt idx="8">
                  <c:v>3.3760536383103293E-2</c:v>
                </c:pt>
                <c:pt idx="9">
                  <c:v>3.1111222919849905E-2</c:v>
                </c:pt>
                <c:pt idx="10">
                  <c:v>2.548907114227536E-2</c:v>
                </c:pt>
                <c:pt idx="11">
                  <c:v>1.9768502991209667E-2</c:v>
                </c:pt>
                <c:pt idx="12">
                  <c:v>2.2178000695648577E-2</c:v>
                </c:pt>
                <c:pt idx="13">
                  <c:v>2.584766710968148E-2</c:v>
                </c:pt>
                <c:pt idx="14">
                  <c:v>3.1360339207849301E-2</c:v>
                </c:pt>
                <c:pt idx="15">
                  <c:v>3.3944326104165791E-2</c:v>
                </c:pt>
                <c:pt idx="16">
                  <c:v>3.4357918917790699E-2</c:v>
                </c:pt>
                <c:pt idx="17">
                  <c:v>3.3138728526294181E-2</c:v>
                </c:pt>
                <c:pt idx="18">
                  <c:v>3.598887799307357E-2</c:v>
                </c:pt>
                <c:pt idx="19">
                  <c:v>3.9338469637733957E-2</c:v>
                </c:pt>
                <c:pt idx="20">
                  <c:v>3.9160221697167145E-2</c:v>
                </c:pt>
                <c:pt idx="21">
                  <c:v>3.5904419657893906E-2</c:v>
                </c:pt>
                <c:pt idx="22">
                  <c:v>3.4000000000000002E-2</c:v>
                </c:pt>
                <c:pt idx="23">
                  <c:v>0.03</c:v>
                </c:pt>
                <c:pt idx="24">
                  <c:v>2.8000000000000001E-2</c:v>
                </c:pt>
                <c:pt idx="25">
                  <c:v>2.5666906824859181E-2</c:v>
                </c:pt>
                <c:pt idx="26">
                  <c:v>2.4485476233625621E-2</c:v>
                </c:pt>
                <c:pt idx="27">
                  <c:v>2.441998913382732E-2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49DC-446C-B6C9-77D2930B0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90896"/>
        <c:axId val="207079856"/>
      </c:lineChart>
      <c:catAx>
        <c:axId val="2070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7079856"/>
        <c:crosses val="autoZero"/>
        <c:auto val="1"/>
        <c:lblAlgn val="ctr"/>
        <c:lblOffset val="100"/>
        <c:tickLblSkip val="4"/>
        <c:noMultiLvlLbl val="0"/>
      </c:catAx>
      <c:valAx>
        <c:axId val="2070798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7090896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lang="en-US" sz="18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'BLS Data Series'!$A$13</c:f>
              <c:strCache>
                <c:ptCount val="1"/>
                <c:pt idx="0">
                  <c:v>Layoffs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Series'!$B$10:$FU$10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'BLS Data Series'!$B$13:$FU$13</c:f>
              <c:numCache>
                <c:formatCode>#0</c:formatCode>
                <c:ptCount val="176"/>
                <c:pt idx="0">
                  <c:v>1880</c:v>
                </c:pt>
                <c:pt idx="1">
                  <c:v>1852.5</c:v>
                </c:pt>
                <c:pt idx="2">
                  <c:v>1876.3333333333333</c:v>
                </c:pt>
                <c:pt idx="3">
                  <c:v>1832.6666666666667</c:v>
                </c:pt>
                <c:pt idx="4">
                  <c:v>1811.6666666666667</c:v>
                </c:pt>
                <c:pt idx="5">
                  <c:v>1862</c:v>
                </c:pt>
                <c:pt idx="6">
                  <c:v>2001</c:v>
                </c:pt>
                <c:pt idx="7">
                  <c:v>2043.6666666666667</c:v>
                </c:pt>
                <c:pt idx="8">
                  <c:v>1962.6666666666667</c:v>
                </c:pt>
                <c:pt idx="9">
                  <c:v>1822.3333333333333</c:v>
                </c:pt>
                <c:pt idx="10">
                  <c:v>1808.6666666666667</c:v>
                </c:pt>
                <c:pt idx="11">
                  <c:v>1816</c:v>
                </c:pt>
                <c:pt idx="12">
                  <c:v>1843.3333333333333</c:v>
                </c:pt>
                <c:pt idx="13">
                  <c:v>1812</c:v>
                </c:pt>
                <c:pt idx="14">
                  <c:v>1792</c:v>
                </c:pt>
                <c:pt idx="15">
                  <c:v>1780.3333333333333</c:v>
                </c:pt>
                <c:pt idx="16">
                  <c:v>1830</c:v>
                </c:pt>
                <c:pt idx="17">
                  <c:v>1879.3333333333333</c:v>
                </c:pt>
                <c:pt idx="18">
                  <c:v>1897</c:v>
                </c:pt>
                <c:pt idx="19">
                  <c:v>1877.3333333333333</c:v>
                </c:pt>
                <c:pt idx="20">
                  <c:v>1854</c:v>
                </c:pt>
                <c:pt idx="21">
                  <c:v>1837</c:v>
                </c:pt>
                <c:pt idx="22">
                  <c:v>1859.3333333333333</c:v>
                </c:pt>
                <c:pt idx="23">
                  <c:v>1835.6666666666667</c:v>
                </c:pt>
                <c:pt idx="24">
                  <c:v>1836.6666666666667</c:v>
                </c:pt>
                <c:pt idx="25">
                  <c:v>1833.6666666666667</c:v>
                </c:pt>
                <c:pt idx="26">
                  <c:v>1828</c:v>
                </c:pt>
                <c:pt idx="27">
                  <c:v>1855.6666666666667</c:v>
                </c:pt>
                <c:pt idx="28">
                  <c:v>1877.6666666666667</c:v>
                </c:pt>
                <c:pt idx="29">
                  <c:v>1913.6666666666667</c:v>
                </c:pt>
                <c:pt idx="30">
                  <c:v>1861</c:v>
                </c:pt>
                <c:pt idx="31">
                  <c:v>1836</c:v>
                </c:pt>
                <c:pt idx="32">
                  <c:v>1807</c:v>
                </c:pt>
                <c:pt idx="33">
                  <c:v>1863.3333333333333</c:v>
                </c:pt>
                <c:pt idx="34">
                  <c:v>1872.3333333333333</c:v>
                </c:pt>
                <c:pt idx="35">
                  <c:v>1837.3333333333333</c:v>
                </c:pt>
                <c:pt idx="36">
                  <c:v>1766.3333333333333</c:v>
                </c:pt>
                <c:pt idx="37">
                  <c:v>1680.6666666666667</c:v>
                </c:pt>
                <c:pt idx="38">
                  <c:v>1709.6666666666667</c:v>
                </c:pt>
                <c:pt idx="39">
                  <c:v>1748</c:v>
                </c:pt>
                <c:pt idx="40">
                  <c:v>1805.3333333333333</c:v>
                </c:pt>
                <c:pt idx="41">
                  <c:v>1796.6666666666667</c:v>
                </c:pt>
                <c:pt idx="42">
                  <c:v>1770</c:v>
                </c:pt>
                <c:pt idx="43">
                  <c:v>1763.3333333333333</c:v>
                </c:pt>
                <c:pt idx="44">
                  <c:v>1807</c:v>
                </c:pt>
                <c:pt idx="45">
                  <c:v>1794.3333333333333</c:v>
                </c:pt>
                <c:pt idx="46">
                  <c:v>1732.3333333333333</c:v>
                </c:pt>
                <c:pt idx="47">
                  <c:v>1691.6666666666667</c:v>
                </c:pt>
                <c:pt idx="48">
                  <c:v>1735.3333333333333</c:v>
                </c:pt>
                <c:pt idx="49">
                  <c:v>1781</c:v>
                </c:pt>
                <c:pt idx="50">
                  <c:v>1758.6666666666667</c:v>
                </c:pt>
                <c:pt idx="51">
                  <c:v>1744.6666666666667</c:v>
                </c:pt>
                <c:pt idx="52">
                  <c:v>1725.6666666666667</c:v>
                </c:pt>
                <c:pt idx="53">
                  <c:v>1745</c:v>
                </c:pt>
                <c:pt idx="54">
                  <c:v>1750.6666666666667</c:v>
                </c:pt>
                <c:pt idx="55">
                  <c:v>1747</c:v>
                </c:pt>
                <c:pt idx="56">
                  <c:v>1732.6666666666667</c:v>
                </c:pt>
                <c:pt idx="57">
                  <c:v>1750.6666666666667</c:v>
                </c:pt>
                <c:pt idx="58">
                  <c:v>1759.6666666666667</c:v>
                </c:pt>
                <c:pt idx="59">
                  <c:v>1806</c:v>
                </c:pt>
                <c:pt idx="60">
                  <c:v>1790.6666666666667</c:v>
                </c:pt>
                <c:pt idx="61">
                  <c:v>1801</c:v>
                </c:pt>
                <c:pt idx="62">
                  <c:v>1839.6666666666667</c:v>
                </c:pt>
                <c:pt idx="63">
                  <c:v>1862</c:v>
                </c:pt>
                <c:pt idx="64">
                  <c:v>1846.6666666666667</c:v>
                </c:pt>
                <c:pt idx="65">
                  <c:v>1796</c:v>
                </c:pt>
                <c:pt idx="66">
                  <c:v>1745</c:v>
                </c:pt>
                <c:pt idx="67">
                  <c:v>1765.6666666666667</c:v>
                </c:pt>
                <c:pt idx="68">
                  <c:v>1813.3333333333333</c:v>
                </c:pt>
                <c:pt idx="69">
                  <c:v>1860.6666666666667</c:v>
                </c:pt>
                <c:pt idx="70">
                  <c:v>1862.6666666666667</c:v>
                </c:pt>
                <c:pt idx="71">
                  <c:v>1809</c:v>
                </c:pt>
                <c:pt idx="72">
                  <c:v>1795.6666666666667</c:v>
                </c:pt>
                <c:pt idx="73">
                  <c:v>1834</c:v>
                </c:pt>
                <c:pt idx="74">
                  <c:v>1849.6666666666667</c:v>
                </c:pt>
                <c:pt idx="75">
                  <c:v>1838.3333333333333</c:v>
                </c:pt>
                <c:pt idx="76">
                  <c:v>1815.3333333333333</c:v>
                </c:pt>
                <c:pt idx="77">
                  <c:v>1782</c:v>
                </c:pt>
                <c:pt idx="78">
                  <c:v>1778</c:v>
                </c:pt>
                <c:pt idx="79">
                  <c:v>1789.6666666666667</c:v>
                </c:pt>
                <c:pt idx="80">
                  <c:v>1735.6666666666667</c:v>
                </c:pt>
                <c:pt idx="81">
                  <c:v>1704</c:v>
                </c:pt>
                <c:pt idx="82">
                  <c:v>1667.6666666666667</c:v>
                </c:pt>
                <c:pt idx="83">
                  <c:v>1707.6666666666667</c:v>
                </c:pt>
                <c:pt idx="84">
                  <c:v>1734.6666666666667</c:v>
                </c:pt>
                <c:pt idx="85">
                  <c:v>1721.3333333333333</c:v>
                </c:pt>
                <c:pt idx="86">
                  <c:v>1739.3333333333333</c:v>
                </c:pt>
                <c:pt idx="87">
                  <c:v>1727.6666666666667</c:v>
                </c:pt>
                <c:pt idx="88">
                  <c:v>1755.3333333333333</c:v>
                </c:pt>
                <c:pt idx="89">
                  <c:v>1824.6666666666667</c:v>
                </c:pt>
                <c:pt idx="90">
                  <c:v>1891.3333333333333</c:v>
                </c:pt>
                <c:pt idx="91">
                  <c:v>1916</c:v>
                </c:pt>
                <c:pt idx="92">
                  <c:v>1855</c:v>
                </c:pt>
                <c:pt idx="93">
                  <c:v>1830.6666666666667</c:v>
                </c:pt>
                <c:pt idx="94">
                  <c:v>1790.3333333333333</c:v>
                </c:pt>
                <c:pt idx="95">
                  <c:v>1772</c:v>
                </c:pt>
                <c:pt idx="96">
                  <c:v>1803.6666666666667</c:v>
                </c:pt>
                <c:pt idx="97">
                  <c:v>1811.6666666666667</c:v>
                </c:pt>
                <c:pt idx="98">
                  <c:v>1832.6666666666667</c:v>
                </c:pt>
                <c:pt idx="99">
                  <c:v>1764.3333333333333</c:v>
                </c:pt>
                <c:pt idx="100">
                  <c:v>1765.6666666666667</c:v>
                </c:pt>
                <c:pt idx="101">
                  <c:v>1774.6666666666667</c:v>
                </c:pt>
                <c:pt idx="102">
                  <c:v>1801</c:v>
                </c:pt>
                <c:pt idx="103">
                  <c:v>1810.3333333333333</c:v>
                </c:pt>
                <c:pt idx="104">
                  <c:v>1791</c:v>
                </c:pt>
                <c:pt idx="105">
                  <c:v>1793.3333333333333</c:v>
                </c:pt>
                <c:pt idx="106">
                  <c:v>1838.3333333333333</c:v>
                </c:pt>
                <c:pt idx="107">
                  <c:v>1863.3333333333333</c:v>
                </c:pt>
                <c:pt idx="108">
                  <c:v>1827.3333333333333</c:v>
                </c:pt>
                <c:pt idx="109">
                  <c:v>1769</c:v>
                </c:pt>
                <c:pt idx="110">
                  <c:v>1719.3333333333333</c:v>
                </c:pt>
                <c:pt idx="111">
                  <c:v>1805.3333333333333</c:v>
                </c:pt>
                <c:pt idx="112">
                  <c:v>1809.3333333333333</c:v>
                </c:pt>
                <c:pt idx="113">
                  <c:v>1839.3333333333333</c:v>
                </c:pt>
                <c:pt idx="114">
                  <c:v>1796</c:v>
                </c:pt>
                <c:pt idx="115">
                  <c:v>1807</c:v>
                </c:pt>
                <c:pt idx="116">
                  <c:v>1870.3333333333333</c:v>
                </c:pt>
                <c:pt idx="117">
                  <c:v>1865.6666666666667</c:v>
                </c:pt>
                <c:pt idx="118">
                  <c:v>1857</c:v>
                </c:pt>
                <c:pt idx="119">
                  <c:v>1844</c:v>
                </c:pt>
                <c:pt idx="120">
                  <c:v>1836</c:v>
                </c:pt>
                <c:pt idx="121">
                  <c:v>1892.3333333333333</c:v>
                </c:pt>
                <c:pt idx="126">
                  <c:v>2075.6666666666665</c:v>
                </c:pt>
                <c:pt idx="127">
                  <c:v>1879.6666666666667</c:v>
                </c:pt>
                <c:pt idx="128">
                  <c:v>1659.3333333333333</c:v>
                </c:pt>
                <c:pt idx="129">
                  <c:v>1611.6666666666667</c:v>
                </c:pt>
                <c:pt idx="130">
                  <c:v>1800</c:v>
                </c:pt>
                <c:pt idx="131">
                  <c:v>1914.3333333333333</c:v>
                </c:pt>
                <c:pt idx="132">
                  <c:v>1895.3333333333333</c:v>
                </c:pt>
                <c:pt idx="133">
                  <c:v>1732</c:v>
                </c:pt>
                <c:pt idx="134">
                  <c:v>1588.6666666666667</c:v>
                </c:pt>
                <c:pt idx="135">
                  <c:v>1508.6666666666667</c:v>
                </c:pt>
                <c:pt idx="136">
                  <c:v>1417</c:v>
                </c:pt>
                <c:pt idx="137">
                  <c:v>1351</c:v>
                </c:pt>
                <c:pt idx="138">
                  <c:v>1355</c:v>
                </c:pt>
                <c:pt idx="139">
                  <c:v>1345</c:v>
                </c:pt>
                <c:pt idx="140">
                  <c:v>1397</c:v>
                </c:pt>
                <c:pt idx="141">
                  <c:v>1357.3333333333333</c:v>
                </c:pt>
                <c:pt idx="142">
                  <c:v>1369.6666666666667</c:v>
                </c:pt>
                <c:pt idx="143">
                  <c:v>1351.3333333333333</c:v>
                </c:pt>
                <c:pt idx="144">
                  <c:v>1389.6666666666667</c:v>
                </c:pt>
                <c:pt idx="145">
                  <c:v>1410.6666666666667</c:v>
                </c:pt>
                <c:pt idx="146">
                  <c:v>1410.6666666666667</c:v>
                </c:pt>
                <c:pt idx="147">
                  <c:v>1382</c:v>
                </c:pt>
                <c:pt idx="148">
                  <c:v>1412.6666666666667</c:v>
                </c:pt>
                <c:pt idx="149">
                  <c:v>1438.3333333333333</c:v>
                </c:pt>
                <c:pt idx="150">
                  <c:v>1485.6666666666667</c:v>
                </c:pt>
                <c:pt idx="151">
                  <c:v>1509.6666666666667</c:v>
                </c:pt>
                <c:pt idx="152">
                  <c:v>1509</c:v>
                </c:pt>
                <c:pt idx="153">
                  <c:v>1542.6666666666667</c:v>
                </c:pt>
                <c:pt idx="154">
                  <c:v>1499.3333333333333</c:v>
                </c:pt>
                <c:pt idx="155">
                  <c:v>1516</c:v>
                </c:pt>
                <c:pt idx="156">
                  <c:v>1617.6666666666667</c:v>
                </c:pt>
                <c:pt idx="157">
                  <c:v>1650.6666666666667</c:v>
                </c:pt>
                <c:pt idx="158">
                  <c:v>1754.6666666666667</c:v>
                </c:pt>
                <c:pt idx="159">
                  <c:v>1677.3333333333333</c:v>
                </c:pt>
                <c:pt idx="160">
                  <c:v>1664</c:v>
                </c:pt>
                <c:pt idx="161">
                  <c:v>1585.3333333333333</c:v>
                </c:pt>
                <c:pt idx="162">
                  <c:v>1606</c:v>
                </c:pt>
                <c:pt idx="163">
                  <c:v>1650.3333333333333</c:v>
                </c:pt>
                <c:pt idx="164">
                  <c:v>1652.3333333333333</c:v>
                </c:pt>
                <c:pt idx="165">
                  <c:v>1637.3333333333333</c:v>
                </c:pt>
                <c:pt idx="166">
                  <c:v>1598</c:v>
                </c:pt>
                <c:pt idx="167">
                  <c:v>1602</c:v>
                </c:pt>
                <c:pt idx="168">
                  <c:v>1583</c:v>
                </c:pt>
                <c:pt idx="169">
                  <c:v>1628</c:v>
                </c:pt>
                <c:pt idx="170">
                  <c:v>1626</c:v>
                </c:pt>
                <c:pt idx="171">
                  <c:v>1608</c:v>
                </c:pt>
                <c:pt idx="172">
                  <c:v>1607</c:v>
                </c:pt>
                <c:pt idx="173">
                  <c:v>1593.3333333333333</c:v>
                </c:pt>
                <c:pt idx="174">
                  <c:v>1650.3333333333333</c:v>
                </c:pt>
                <c:pt idx="175">
                  <c:v>1627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CB-4DB2-8584-5776997EE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69039"/>
        <c:axId val="398371439"/>
      </c:lineChart>
      <c:catAx>
        <c:axId val="3983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71439"/>
        <c:crosses val="autoZero"/>
        <c:auto val="1"/>
        <c:lblAlgn val="ctr"/>
        <c:lblOffset val="100"/>
        <c:tickLblSkip val="12"/>
        <c:noMultiLvlLbl val="0"/>
      </c:catAx>
      <c:valAx>
        <c:axId val="398371439"/>
        <c:scaling>
          <c:orientation val="minMax"/>
        </c:scaling>
        <c:delete val="0"/>
        <c:axPos val="l"/>
        <c:numFmt formatCode="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'BLS Data Series'!$A$12</c:f>
              <c:strCache>
                <c:ptCount val="1"/>
                <c:pt idx="0">
                  <c:v>Job Openings</c:v>
                </c:pt>
              </c:strCache>
            </c:strRef>
          </c:tx>
          <c:spPr>
            <a:ln w="381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Series'!$B$10:$FU$10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'BLS Data Series'!$B$12:$FU$12</c:f>
              <c:numCache>
                <c:formatCode>#0</c:formatCode>
                <c:ptCount val="176"/>
                <c:pt idx="0">
                  <c:v>2837</c:v>
                </c:pt>
                <c:pt idx="1">
                  <c:v>2751.5</c:v>
                </c:pt>
                <c:pt idx="2">
                  <c:v>2727.3333333333335</c:v>
                </c:pt>
                <c:pt idx="3">
                  <c:v>2832.6666666666665</c:v>
                </c:pt>
                <c:pt idx="4">
                  <c:v>2940</c:v>
                </c:pt>
                <c:pt idx="5">
                  <c:v>2980.6666666666665</c:v>
                </c:pt>
                <c:pt idx="6">
                  <c:v>2957</c:v>
                </c:pt>
                <c:pt idx="7">
                  <c:v>2960.6666666666665</c:v>
                </c:pt>
                <c:pt idx="8">
                  <c:v>2999.6666666666665</c:v>
                </c:pt>
                <c:pt idx="9">
                  <c:v>3050.6666666666665</c:v>
                </c:pt>
                <c:pt idx="10">
                  <c:v>3121.3333333333335</c:v>
                </c:pt>
                <c:pt idx="11">
                  <c:v>3168</c:v>
                </c:pt>
                <c:pt idx="12">
                  <c:v>3124.3333333333335</c:v>
                </c:pt>
                <c:pt idx="13">
                  <c:v>3129.3333333333335</c:v>
                </c:pt>
                <c:pt idx="14">
                  <c:v>3197</c:v>
                </c:pt>
                <c:pt idx="15">
                  <c:v>3248.6666666666665</c:v>
                </c:pt>
                <c:pt idx="16">
                  <c:v>3233</c:v>
                </c:pt>
                <c:pt idx="17">
                  <c:v>3297.6666666666665</c:v>
                </c:pt>
                <c:pt idx="18">
                  <c:v>3419</c:v>
                </c:pt>
                <c:pt idx="19">
                  <c:v>3469</c:v>
                </c:pt>
                <c:pt idx="20">
                  <c:v>3575.3333333333335</c:v>
                </c:pt>
                <c:pt idx="21">
                  <c:v>3574</c:v>
                </c:pt>
                <c:pt idx="22">
                  <c:v>3652.6666666666665</c:v>
                </c:pt>
                <c:pt idx="23">
                  <c:v>3650.6666666666665</c:v>
                </c:pt>
                <c:pt idx="24">
                  <c:v>3747.3333333333335</c:v>
                </c:pt>
                <c:pt idx="25">
                  <c:v>3764.3333333333335</c:v>
                </c:pt>
                <c:pt idx="26">
                  <c:v>3834.6666666666665</c:v>
                </c:pt>
                <c:pt idx="27">
                  <c:v>3796</c:v>
                </c:pt>
                <c:pt idx="28">
                  <c:v>3869</c:v>
                </c:pt>
                <c:pt idx="29">
                  <c:v>3846.3333333333335</c:v>
                </c:pt>
                <c:pt idx="30">
                  <c:v>3827</c:v>
                </c:pt>
                <c:pt idx="31">
                  <c:v>3818.3333333333335</c:v>
                </c:pt>
                <c:pt idx="32">
                  <c:v>3808.6666666666665</c:v>
                </c:pt>
                <c:pt idx="33">
                  <c:v>3822</c:v>
                </c:pt>
                <c:pt idx="34">
                  <c:v>3845</c:v>
                </c:pt>
                <c:pt idx="35">
                  <c:v>3874.3333333333335</c:v>
                </c:pt>
                <c:pt idx="36">
                  <c:v>3923.6666666666665</c:v>
                </c:pt>
                <c:pt idx="37">
                  <c:v>3965.6666666666665</c:v>
                </c:pt>
                <c:pt idx="38">
                  <c:v>4001</c:v>
                </c:pt>
                <c:pt idx="39">
                  <c:v>4022.6666666666665</c:v>
                </c:pt>
                <c:pt idx="40">
                  <c:v>4069.6666666666665</c:v>
                </c:pt>
                <c:pt idx="41">
                  <c:v>4094.3333333333335</c:v>
                </c:pt>
                <c:pt idx="42">
                  <c:v>4060</c:v>
                </c:pt>
                <c:pt idx="43">
                  <c:v>4040</c:v>
                </c:pt>
                <c:pt idx="44">
                  <c:v>4032.6666666666665</c:v>
                </c:pt>
                <c:pt idx="45">
                  <c:v>4145</c:v>
                </c:pt>
                <c:pt idx="46">
                  <c:v>4156.333333333333</c:v>
                </c:pt>
                <c:pt idx="47">
                  <c:v>4154</c:v>
                </c:pt>
                <c:pt idx="48">
                  <c:v>4122.333333333333</c:v>
                </c:pt>
                <c:pt idx="49">
                  <c:v>4207</c:v>
                </c:pt>
                <c:pt idx="50">
                  <c:v>4296</c:v>
                </c:pt>
                <c:pt idx="51">
                  <c:v>4442.333333333333</c:v>
                </c:pt>
                <c:pt idx="52">
                  <c:v>4567</c:v>
                </c:pt>
                <c:pt idx="53">
                  <c:v>4765</c:v>
                </c:pt>
                <c:pt idx="54">
                  <c:v>4858.333333333333</c:v>
                </c:pt>
                <c:pt idx="55">
                  <c:v>5059</c:v>
                </c:pt>
                <c:pt idx="56">
                  <c:v>5036.333333333333</c:v>
                </c:pt>
                <c:pt idx="57">
                  <c:v>5091.666666666667</c:v>
                </c:pt>
                <c:pt idx="58">
                  <c:v>4923</c:v>
                </c:pt>
                <c:pt idx="59">
                  <c:v>4995</c:v>
                </c:pt>
                <c:pt idx="60">
                  <c:v>5105.666666666667</c:v>
                </c:pt>
                <c:pt idx="61">
                  <c:v>5313.333333333333</c:v>
                </c:pt>
                <c:pt idx="62">
                  <c:v>5340</c:v>
                </c:pt>
                <c:pt idx="63">
                  <c:v>5424.666666666667</c:v>
                </c:pt>
                <c:pt idx="64">
                  <c:v>5457</c:v>
                </c:pt>
                <c:pt idx="65">
                  <c:v>5469.666666666667</c:v>
                </c:pt>
                <c:pt idx="66">
                  <c:v>5622.333333333333</c:v>
                </c:pt>
                <c:pt idx="67">
                  <c:v>5590.333333333333</c:v>
                </c:pt>
                <c:pt idx="68">
                  <c:v>5670.333333333333</c:v>
                </c:pt>
                <c:pt idx="69">
                  <c:v>5576</c:v>
                </c:pt>
                <c:pt idx="70">
                  <c:v>5656.333333333333</c:v>
                </c:pt>
                <c:pt idx="71">
                  <c:v>5775.333333333333</c:v>
                </c:pt>
                <c:pt idx="72">
                  <c:v>5855</c:v>
                </c:pt>
                <c:pt idx="73">
                  <c:v>5875.666666666667</c:v>
                </c:pt>
                <c:pt idx="74">
                  <c:v>5970.333333333333</c:v>
                </c:pt>
                <c:pt idx="75">
                  <c:v>5900.666666666667</c:v>
                </c:pt>
                <c:pt idx="76">
                  <c:v>5903</c:v>
                </c:pt>
                <c:pt idx="77">
                  <c:v>5774</c:v>
                </c:pt>
                <c:pt idx="78">
                  <c:v>5827</c:v>
                </c:pt>
                <c:pt idx="79">
                  <c:v>5793.666666666667</c:v>
                </c:pt>
                <c:pt idx="80">
                  <c:v>5835.666666666667</c:v>
                </c:pt>
                <c:pt idx="81">
                  <c:v>5712</c:v>
                </c:pt>
                <c:pt idx="82">
                  <c:v>5810</c:v>
                </c:pt>
                <c:pt idx="83">
                  <c:v>5842</c:v>
                </c:pt>
                <c:pt idx="84">
                  <c:v>5850.666666666667</c:v>
                </c:pt>
                <c:pt idx="85">
                  <c:v>5834.666666666667</c:v>
                </c:pt>
                <c:pt idx="86">
                  <c:v>5783.666666666667</c:v>
                </c:pt>
                <c:pt idx="87">
                  <c:v>5941.666666666667</c:v>
                </c:pt>
                <c:pt idx="88">
                  <c:v>5909.333333333333</c:v>
                </c:pt>
                <c:pt idx="89">
                  <c:v>6074</c:v>
                </c:pt>
                <c:pt idx="90">
                  <c:v>6123</c:v>
                </c:pt>
                <c:pt idx="91">
                  <c:v>6273</c:v>
                </c:pt>
                <c:pt idx="92">
                  <c:v>6278</c:v>
                </c:pt>
                <c:pt idx="93">
                  <c:v>6334.666666666667</c:v>
                </c:pt>
                <c:pt idx="94">
                  <c:v>6333</c:v>
                </c:pt>
                <c:pt idx="95">
                  <c:v>6338.333333333333</c:v>
                </c:pt>
                <c:pt idx="96">
                  <c:v>6409.333333333333</c:v>
                </c:pt>
                <c:pt idx="97">
                  <c:v>6503</c:v>
                </c:pt>
                <c:pt idx="98">
                  <c:v>6663.666666666667</c:v>
                </c:pt>
                <c:pt idx="99">
                  <c:v>6749</c:v>
                </c:pt>
                <c:pt idx="100">
                  <c:v>6903.666666666667</c:v>
                </c:pt>
                <c:pt idx="101">
                  <c:v>7041</c:v>
                </c:pt>
                <c:pt idx="102">
                  <c:v>7145.333333333333</c:v>
                </c:pt>
                <c:pt idx="103">
                  <c:v>7209.333333333333</c:v>
                </c:pt>
                <c:pt idx="104">
                  <c:v>7269.666666666667</c:v>
                </c:pt>
                <c:pt idx="105">
                  <c:v>7307.666666666667</c:v>
                </c:pt>
                <c:pt idx="106">
                  <c:v>7436.333333333333</c:v>
                </c:pt>
                <c:pt idx="107">
                  <c:v>7462.333333333333</c:v>
                </c:pt>
                <c:pt idx="108">
                  <c:v>7528.333333333333</c:v>
                </c:pt>
                <c:pt idx="109">
                  <c:v>7352.333333333333</c:v>
                </c:pt>
                <c:pt idx="110">
                  <c:v>7295</c:v>
                </c:pt>
                <c:pt idx="111">
                  <c:v>7218.333333333333</c:v>
                </c:pt>
                <c:pt idx="112">
                  <c:v>7288</c:v>
                </c:pt>
                <c:pt idx="113">
                  <c:v>7247</c:v>
                </c:pt>
                <c:pt idx="114">
                  <c:v>7170.333333333333</c:v>
                </c:pt>
                <c:pt idx="115">
                  <c:v>7138</c:v>
                </c:pt>
                <c:pt idx="116">
                  <c:v>7114.666666666667</c:v>
                </c:pt>
                <c:pt idx="117">
                  <c:v>7197</c:v>
                </c:pt>
                <c:pt idx="118">
                  <c:v>7100.333333333333</c:v>
                </c:pt>
                <c:pt idx="119">
                  <c:v>6958.666666666667</c:v>
                </c:pt>
                <c:pt idx="120">
                  <c:v>6919</c:v>
                </c:pt>
                <c:pt idx="121">
                  <c:v>6947.666666666667</c:v>
                </c:pt>
                <c:pt idx="122">
                  <c:v>6689.333333333333</c:v>
                </c:pt>
                <c:pt idx="123">
                  <c:v>5845</c:v>
                </c:pt>
                <c:pt idx="124">
                  <c:v>5384.666666666667</c:v>
                </c:pt>
                <c:pt idx="125">
                  <c:v>5462</c:v>
                </c:pt>
                <c:pt idx="126">
                  <c:v>6080</c:v>
                </c:pt>
                <c:pt idx="127">
                  <c:v>6338.666666666667</c:v>
                </c:pt>
                <c:pt idx="128">
                  <c:v>6455</c:v>
                </c:pt>
                <c:pt idx="129">
                  <c:v>6570.666666666667</c:v>
                </c:pt>
                <c:pt idx="130">
                  <c:v>6733.333333333333</c:v>
                </c:pt>
                <c:pt idx="131">
                  <c:v>6817.666666666667</c:v>
                </c:pt>
                <c:pt idx="132">
                  <c:v>6933.333333333333</c:v>
                </c:pt>
                <c:pt idx="133">
                  <c:v>7253.666666666667</c:v>
                </c:pt>
                <c:pt idx="134">
                  <c:v>7840.666666666667</c:v>
                </c:pt>
                <c:pt idx="135">
                  <c:v>8539.6666666666661</c:v>
                </c:pt>
                <c:pt idx="136">
                  <c:v>9235.3333333333339</c:v>
                </c:pt>
                <c:pt idx="137">
                  <c:v>9834.6666666666661</c:v>
                </c:pt>
                <c:pt idx="138">
                  <c:v>10404.333333333334</c:v>
                </c:pt>
                <c:pt idx="139">
                  <c:v>10730.666666666666</c:v>
                </c:pt>
                <c:pt idx="140">
                  <c:v>10916.666666666666</c:v>
                </c:pt>
                <c:pt idx="141">
                  <c:v>11041.333333333334</c:v>
                </c:pt>
                <c:pt idx="142">
                  <c:v>11139.333333333334</c:v>
                </c:pt>
                <c:pt idx="143">
                  <c:v>11351.333333333334</c:v>
                </c:pt>
                <c:pt idx="144">
                  <c:v>11310.666666666666</c:v>
                </c:pt>
                <c:pt idx="145">
                  <c:v>11484.666666666666</c:v>
                </c:pt>
                <c:pt idx="146">
                  <c:v>11708.333333333334</c:v>
                </c:pt>
                <c:pt idx="147">
                  <c:v>11885</c:v>
                </c:pt>
                <c:pt idx="148">
                  <c:v>11809.333333333334</c:v>
                </c:pt>
                <c:pt idx="149">
                  <c:v>11483.333333333334</c:v>
                </c:pt>
                <c:pt idx="150">
                  <c:v>11404.666666666666</c:v>
                </c:pt>
                <c:pt idx="151">
                  <c:v>10953.333333333334</c:v>
                </c:pt>
                <c:pt idx="152">
                  <c:v>10813.333333333334</c:v>
                </c:pt>
                <c:pt idx="153">
                  <c:v>10476.333333333334</c:v>
                </c:pt>
                <c:pt idx="154">
                  <c:v>10670.666666666666</c:v>
                </c:pt>
                <c:pt idx="155">
                  <c:v>10742.666666666666</c:v>
                </c:pt>
                <c:pt idx="156">
                  <c:v>10709</c:v>
                </c:pt>
                <c:pt idx="157">
                  <c:v>10424.666666666666</c:v>
                </c:pt>
                <c:pt idx="158">
                  <c:v>9965.6666666666661</c:v>
                </c:pt>
                <c:pt idx="159">
                  <c:v>9792</c:v>
                </c:pt>
                <c:pt idx="160">
                  <c:v>9612.6666666666661</c:v>
                </c:pt>
                <c:pt idx="161">
                  <c:v>9446.6666666666661</c:v>
                </c:pt>
                <c:pt idx="162">
                  <c:v>9080.3333333333339</c:v>
                </c:pt>
                <c:pt idx="163">
                  <c:v>9096</c:v>
                </c:pt>
                <c:pt idx="164">
                  <c:v>9156.6666666666661</c:v>
                </c:pt>
                <c:pt idx="165">
                  <c:v>9116.6666666666661</c:v>
                </c:pt>
                <c:pt idx="166">
                  <c:v>8974.3333333333339</c:v>
                </c:pt>
                <c:pt idx="167">
                  <c:v>8835</c:v>
                </c:pt>
                <c:pt idx="168">
                  <c:v>8856</c:v>
                </c:pt>
                <c:pt idx="169">
                  <c:v>8816.6666666666661</c:v>
                </c:pt>
                <c:pt idx="170">
                  <c:v>8638.6666666666661</c:v>
                </c:pt>
                <c:pt idx="171">
                  <c:v>8362.3333333333339</c:v>
                </c:pt>
                <c:pt idx="172">
                  <c:v>8168</c:v>
                </c:pt>
                <c:pt idx="173">
                  <c:v>8019.666666666667</c:v>
                </c:pt>
                <c:pt idx="174">
                  <c:v>7950.333333333333</c:v>
                </c:pt>
                <c:pt idx="175">
                  <c:v>7887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44-45FB-A65A-59BB8D90E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69039"/>
        <c:axId val="398371439"/>
      </c:lineChart>
      <c:catAx>
        <c:axId val="3983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71439"/>
        <c:crosses val="autoZero"/>
        <c:auto val="1"/>
        <c:lblAlgn val="ctr"/>
        <c:lblOffset val="100"/>
        <c:tickLblSkip val="12"/>
        <c:noMultiLvlLbl val="0"/>
      </c:catAx>
      <c:valAx>
        <c:axId val="398371439"/>
        <c:scaling>
          <c:orientation val="minMax"/>
        </c:scaling>
        <c:delete val="0"/>
        <c:axPos val="l"/>
        <c:numFmt formatCode="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'BLS Data Series'!$A$11</c:f>
              <c:strCache>
                <c:ptCount val="1"/>
                <c:pt idx="0">
                  <c:v>Hires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Series'!$B$10:$FU$10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'BLS Data Series'!$B$11:$FU$11</c:f>
              <c:numCache>
                <c:formatCode>#0</c:formatCode>
                <c:ptCount val="176"/>
                <c:pt idx="0">
                  <c:v>3904</c:v>
                </c:pt>
                <c:pt idx="1">
                  <c:v>3884</c:v>
                </c:pt>
                <c:pt idx="2">
                  <c:v>4023.3333333333335</c:v>
                </c:pt>
                <c:pt idx="3">
                  <c:v>4108.333333333333</c:v>
                </c:pt>
                <c:pt idx="4">
                  <c:v>4293.666666666667</c:v>
                </c:pt>
                <c:pt idx="5">
                  <c:v>4230</c:v>
                </c:pt>
                <c:pt idx="6">
                  <c:v>4231.333333333333</c:v>
                </c:pt>
                <c:pt idx="7">
                  <c:v>4106.666666666667</c:v>
                </c:pt>
                <c:pt idx="8">
                  <c:v>4081</c:v>
                </c:pt>
                <c:pt idx="9">
                  <c:v>4084.3333333333335</c:v>
                </c:pt>
                <c:pt idx="10">
                  <c:v>4129.666666666667</c:v>
                </c:pt>
                <c:pt idx="11">
                  <c:v>4218</c:v>
                </c:pt>
                <c:pt idx="12">
                  <c:v>4160.333333333333</c:v>
                </c:pt>
                <c:pt idx="13">
                  <c:v>4176.666666666667</c:v>
                </c:pt>
                <c:pt idx="14">
                  <c:v>4220.333333333333</c:v>
                </c:pt>
                <c:pt idx="15">
                  <c:v>4319</c:v>
                </c:pt>
                <c:pt idx="16">
                  <c:v>4329</c:v>
                </c:pt>
                <c:pt idx="17">
                  <c:v>4307.666666666667</c:v>
                </c:pt>
                <c:pt idx="18">
                  <c:v>4296</c:v>
                </c:pt>
                <c:pt idx="19">
                  <c:v>4308.333333333333</c:v>
                </c:pt>
                <c:pt idx="20">
                  <c:v>4329.333333333333</c:v>
                </c:pt>
                <c:pt idx="21">
                  <c:v>4365.666666666667</c:v>
                </c:pt>
                <c:pt idx="22">
                  <c:v>4388</c:v>
                </c:pt>
                <c:pt idx="23">
                  <c:v>4363.666666666667</c:v>
                </c:pt>
                <c:pt idx="24">
                  <c:v>4392.666666666667</c:v>
                </c:pt>
                <c:pt idx="25">
                  <c:v>4457.666666666667</c:v>
                </c:pt>
                <c:pt idx="26">
                  <c:v>4530.666666666667</c:v>
                </c:pt>
                <c:pt idx="27">
                  <c:v>4508</c:v>
                </c:pt>
                <c:pt idx="28">
                  <c:v>4499</c:v>
                </c:pt>
                <c:pt idx="29">
                  <c:v>4454</c:v>
                </c:pt>
                <c:pt idx="30">
                  <c:v>4433.333333333333</c:v>
                </c:pt>
                <c:pt idx="31">
                  <c:v>4405.666666666667</c:v>
                </c:pt>
                <c:pt idx="32">
                  <c:v>4359.666666666667</c:v>
                </c:pt>
                <c:pt idx="33">
                  <c:v>4380.333333333333</c:v>
                </c:pt>
                <c:pt idx="34">
                  <c:v>4393.333333333333</c:v>
                </c:pt>
                <c:pt idx="35">
                  <c:v>4443.333333333333</c:v>
                </c:pt>
                <c:pt idx="36">
                  <c:v>4476</c:v>
                </c:pt>
                <c:pt idx="37">
                  <c:v>4503.333333333333</c:v>
                </c:pt>
                <c:pt idx="38">
                  <c:v>4475.666666666667</c:v>
                </c:pt>
                <c:pt idx="39">
                  <c:v>4504</c:v>
                </c:pt>
                <c:pt idx="40">
                  <c:v>4534.666666666667</c:v>
                </c:pt>
                <c:pt idx="41">
                  <c:v>4558.333333333333</c:v>
                </c:pt>
                <c:pt idx="42">
                  <c:v>4554.666666666667</c:v>
                </c:pt>
                <c:pt idx="43">
                  <c:v>4577</c:v>
                </c:pt>
                <c:pt idx="44">
                  <c:v>4672.333333333333</c:v>
                </c:pt>
                <c:pt idx="45">
                  <c:v>4658</c:v>
                </c:pt>
                <c:pt idx="46">
                  <c:v>4622</c:v>
                </c:pt>
                <c:pt idx="47">
                  <c:v>4584.666666666667</c:v>
                </c:pt>
                <c:pt idx="48">
                  <c:v>4620.666666666667</c:v>
                </c:pt>
                <c:pt idx="49">
                  <c:v>4645.333333333333</c:v>
                </c:pt>
                <c:pt idx="50">
                  <c:v>4695</c:v>
                </c:pt>
                <c:pt idx="51">
                  <c:v>4779.666666666667</c:v>
                </c:pt>
                <c:pt idx="52">
                  <c:v>4817</c:v>
                </c:pt>
                <c:pt idx="53">
                  <c:v>4871</c:v>
                </c:pt>
                <c:pt idx="54">
                  <c:v>4913.666666666667</c:v>
                </c:pt>
                <c:pt idx="55">
                  <c:v>4914.333333333333</c:v>
                </c:pt>
                <c:pt idx="56">
                  <c:v>4989</c:v>
                </c:pt>
                <c:pt idx="57">
                  <c:v>5023.333333333333</c:v>
                </c:pt>
                <c:pt idx="58">
                  <c:v>5079.333333333333</c:v>
                </c:pt>
                <c:pt idx="59">
                  <c:v>5093.666666666667</c:v>
                </c:pt>
                <c:pt idx="60">
                  <c:v>5077</c:v>
                </c:pt>
                <c:pt idx="61">
                  <c:v>5126.666666666667</c:v>
                </c:pt>
                <c:pt idx="62">
                  <c:v>5104.666666666667</c:v>
                </c:pt>
                <c:pt idx="63">
                  <c:v>5149.666666666667</c:v>
                </c:pt>
                <c:pt idx="64">
                  <c:v>5154.666666666667</c:v>
                </c:pt>
                <c:pt idx="65">
                  <c:v>5154.333333333333</c:v>
                </c:pt>
                <c:pt idx="66">
                  <c:v>5139</c:v>
                </c:pt>
                <c:pt idx="67">
                  <c:v>5146</c:v>
                </c:pt>
                <c:pt idx="68">
                  <c:v>5200</c:v>
                </c:pt>
                <c:pt idx="69">
                  <c:v>5262.666666666667</c:v>
                </c:pt>
                <c:pt idx="70">
                  <c:v>5327.666666666667</c:v>
                </c:pt>
                <c:pt idx="71">
                  <c:v>5412</c:v>
                </c:pt>
                <c:pt idx="72">
                  <c:v>5372.666666666667</c:v>
                </c:pt>
                <c:pt idx="73">
                  <c:v>5410</c:v>
                </c:pt>
                <c:pt idx="74">
                  <c:v>5349.666666666667</c:v>
                </c:pt>
                <c:pt idx="75">
                  <c:v>5374.333333333333</c:v>
                </c:pt>
                <c:pt idx="76">
                  <c:v>5283.333333333333</c:v>
                </c:pt>
                <c:pt idx="77">
                  <c:v>5257.333333333333</c:v>
                </c:pt>
                <c:pt idx="78">
                  <c:v>5301.333333333333</c:v>
                </c:pt>
                <c:pt idx="79">
                  <c:v>5344.666666666667</c:v>
                </c:pt>
                <c:pt idx="80">
                  <c:v>5353</c:v>
                </c:pt>
                <c:pt idx="81">
                  <c:v>5281</c:v>
                </c:pt>
                <c:pt idx="82">
                  <c:v>5274.666666666667</c:v>
                </c:pt>
                <c:pt idx="83">
                  <c:v>5287</c:v>
                </c:pt>
                <c:pt idx="84">
                  <c:v>5383.333333333333</c:v>
                </c:pt>
                <c:pt idx="85">
                  <c:v>5397.333333333333</c:v>
                </c:pt>
                <c:pt idx="86">
                  <c:v>5414.666666666667</c:v>
                </c:pt>
                <c:pt idx="87">
                  <c:v>5339</c:v>
                </c:pt>
                <c:pt idx="88">
                  <c:v>5381.333333333333</c:v>
                </c:pt>
                <c:pt idx="89">
                  <c:v>5461.333333333333</c:v>
                </c:pt>
                <c:pt idx="90">
                  <c:v>5536.333333333333</c:v>
                </c:pt>
                <c:pt idx="91">
                  <c:v>5550.333333333333</c:v>
                </c:pt>
                <c:pt idx="92">
                  <c:v>5488.666666666667</c:v>
                </c:pt>
                <c:pt idx="93">
                  <c:v>5516.666666666667</c:v>
                </c:pt>
                <c:pt idx="94">
                  <c:v>5508.333333333333</c:v>
                </c:pt>
                <c:pt idx="95">
                  <c:v>5498.666666666667</c:v>
                </c:pt>
                <c:pt idx="96">
                  <c:v>5475.666666666667</c:v>
                </c:pt>
                <c:pt idx="97">
                  <c:v>5519</c:v>
                </c:pt>
                <c:pt idx="98">
                  <c:v>5586.333333333333</c:v>
                </c:pt>
                <c:pt idx="99">
                  <c:v>5612.333333333333</c:v>
                </c:pt>
                <c:pt idx="100">
                  <c:v>5690.666666666667</c:v>
                </c:pt>
                <c:pt idx="101">
                  <c:v>5736.333333333333</c:v>
                </c:pt>
                <c:pt idx="102">
                  <c:v>5756</c:v>
                </c:pt>
                <c:pt idx="103">
                  <c:v>5741.333333333333</c:v>
                </c:pt>
                <c:pt idx="104">
                  <c:v>5696.333333333333</c:v>
                </c:pt>
                <c:pt idx="105">
                  <c:v>5782.333333333333</c:v>
                </c:pt>
                <c:pt idx="106">
                  <c:v>5786</c:v>
                </c:pt>
                <c:pt idx="107">
                  <c:v>5833.666666666667</c:v>
                </c:pt>
                <c:pt idx="108">
                  <c:v>5793.333333333333</c:v>
                </c:pt>
                <c:pt idx="109">
                  <c:v>5752.666666666667</c:v>
                </c:pt>
                <c:pt idx="110">
                  <c:v>5726.333333333333</c:v>
                </c:pt>
                <c:pt idx="111">
                  <c:v>5803</c:v>
                </c:pt>
                <c:pt idx="112">
                  <c:v>5797</c:v>
                </c:pt>
                <c:pt idx="113">
                  <c:v>5834.333333333333</c:v>
                </c:pt>
                <c:pt idx="114">
                  <c:v>5786</c:v>
                </c:pt>
                <c:pt idx="115">
                  <c:v>5857.333333333333</c:v>
                </c:pt>
                <c:pt idx="116">
                  <c:v>5911.333333333333</c:v>
                </c:pt>
                <c:pt idx="117">
                  <c:v>5881.333333333333</c:v>
                </c:pt>
                <c:pt idx="118">
                  <c:v>5863.666666666667</c:v>
                </c:pt>
                <c:pt idx="119">
                  <c:v>5859.666666666667</c:v>
                </c:pt>
                <c:pt idx="120">
                  <c:v>5922</c:v>
                </c:pt>
                <c:pt idx="121">
                  <c:v>5972</c:v>
                </c:pt>
                <c:pt idx="122">
                  <c:v>5720</c:v>
                </c:pt>
                <c:pt idx="123">
                  <c:v>5069.333333333333</c:v>
                </c:pt>
                <c:pt idx="124">
                  <c:v>5782.333333333333</c:v>
                </c:pt>
                <c:pt idx="125">
                  <c:v>6537.666666666667</c:v>
                </c:pt>
                <c:pt idx="126">
                  <c:v>7300.333333333333</c:v>
                </c:pt>
                <c:pt idx="127">
                  <c:v>6586</c:v>
                </c:pt>
                <c:pt idx="128">
                  <c:v>6090.333333333333</c:v>
                </c:pt>
                <c:pt idx="129">
                  <c:v>6019</c:v>
                </c:pt>
                <c:pt idx="130">
                  <c:v>5982.333333333333</c:v>
                </c:pt>
                <c:pt idx="131">
                  <c:v>5848.666666666667</c:v>
                </c:pt>
                <c:pt idx="132">
                  <c:v>5687.666666666667</c:v>
                </c:pt>
                <c:pt idx="133">
                  <c:v>5670.666666666667</c:v>
                </c:pt>
                <c:pt idx="134">
                  <c:v>5866.666666666667</c:v>
                </c:pt>
                <c:pt idx="135">
                  <c:v>6057</c:v>
                </c:pt>
                <c:pt idx="136">
                  <c:v>6120</c:v>
                </c:pt>
                <c:pt idx="137">
                  <c:v>6260</c:v>
                </c:pt>
                <c:pt idx="138">
                  <c:v>6441.666666666667</c:v>
                </c:pt>
                <c:pt idx="139">
                  <c:v>6559.333333333333</c:v>
                </c:pt>
                <c:pt idx="140">
                  <c:v>6580.333333333333</c:v>
                </c:pt>
                <c:pt idx="141">
                  <c:v>6566.666666666667</c:v>
                </c:pt>
                <c:pt idx="142">
                  <c:v>6714</c:v>
                </c:pt>
                <c:pt idx="143">
                  <c:v>6705.333333333333</c:v>
                </c:pt>
                <c:pt idx="144">
                  <c:v>6618.333333333333</c:v>
                </c:pt>
                <c:pt idx="145">
                  <c:v>6633.666666666667</c:v>
                </c:pt>
                <c:pt idx="146">
                  <c:v>6634</c:v>
                </c:pt>
                <c:pt idx="147">
                  <c:v>6685.666666666667</c:v>
                </c:pt>
                <c:pt idx="148">
                  <c:v>6553.333333333333</c:v>
                </c:pt>
                <c:pt idx="149">
                  <c:v>6496.666666666667</c:v>
                </c:pt>
                <c:pt idx="150">
                  <c:v>6457</c:v>
                </c:pt>
                <c:pt idx="151">
                  <c:v>6453</c:v>
                </c:pt>
                <c:pt idx="152">
                  <c:v>6366</c:v>
                </c:pt>
                <c:pt idx="153">
                  <c:v>6253</c:v>
                </c:pt>
                <c:pt idx="154">
                  <c:v>6137.333333333333</c:v>
                </c:pt>
                <c:pt idx="155">
                  <c:v>6122.333333333333</c:v>
                </c:pt>
                <c:pt idx="156">
                  <c:v>6207.666666666667</c:v>
                </c:pt>
                <c:pt idx="157">
                  <c:v>6191.666666666667</c:v>
                </c:pt>
                <c:pt idx="158">
                  <c:v>6129</c:v>
                </c:pt>
                <c:pt idx="159">
                  <c:v>5988</c:v>
                </c:pt>
                <c:pt idx="160">
                  <c:v>6025.666666666667</c:v>
                </c:pt>
                <c:pt idx="161">
                  <c:v>6005.666666666667</c:v>
                </c:pt>
                <c:pt idx="162">
                  <c:v>5933</c:v>
                </c:pt>
                <c:pt idx="163">
                  <c:v>5838.666666666667</c:v>
                </c:pt>
                <c:pt idx="164">
                  <c:v>5824</c:v>
                </c:pt>
                <c:pt idx="165">
                  <c:v>5851</c:v>
                </c:pt>
                <c:pt idx="166">
                  <c:v>5744.666666666667</c:v>
                </c:pt>
                <c:pt idx="167">
                  <c:v>5723.333333333333</c:v>
                </c:pt>
                <c:pt idx="168">
                  <c:v>5684.666666666667</c:v>
                </c:pt>
                <c:pt idx="169">
                  <c:v>5755.333333333333</c:v>
                </c:pt>
                <c:pt idx="170">
                  <c:v>5698.666666666667</c:v>
                </c:pt>
                <c:pt idx="171">
                  <c:v>5671</c:v>
                </c:pt>
                <c:pt idx="172">
                  <c:v>5629</c:v>
                </c:pt>
                <c:pt idx="173">
                  <c:v>5506</c:v>
                </c:pt>
                <c:pt idx="174">
                  <c:v>5439.666666666667</c:v>
                </c:pt>
                <c:pt idx="175">
                  <c:v>5327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D4-4FB8-AB70-B119FD6C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69039"/>
        <c:axId val="398371439"/>
      </c:lineChart>
      <c:catAx>
        <c:axId val="3983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71439"/>
        <c:crosses val="autoZero"/>
        <c:auto val="1"/>
        <c:lblAlgn val="ctr"/>
        <c:lblOffset val="100"/>
        <c:tickLblSkip val="12"/>
        <c:noMultiLvlLbl val="0"/>
      </c:catAx>
      <c:valAx>
        <c:axId val="398371439"/>
        <c:scaling>
          <c:orientation val="minMax"/>
          <c:min val="2000"/>
        </c:scaling>
        <c:delete val="0"/>
        <c:axPos val="l"/>
        <c:numFmt formatCode="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-2.1008401430666623E-2"/>
                  <c:y val="0.11175586714151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7D-4CA4-BE76-A4E133870E9F}"/>
                </c:ext>
              </c:extLst>
            </c:dLbl>
            <c:dLbl>
              <c:idx val="58"/>
              <c:layout>
                <c:manualLayout>
                  <c:x val="-1.1671334128148124E-3"/>
                  <c:y val="5.4823632937347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4.6%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7D-4CA4-BE76-A4E133870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data_overall!$A$338:$A$397</c:f>
              <c:numCache>
                <c:formatCode>General</c:formatCode>
                <c:ptCount val="60"/>
                <c:pt idx="4" formatCode="0">
                  <c:v>2020</c:v>
                </c:pt>
                <c:pt idx="16" formatCode="0">
                  <c:v>2021</c:v>
                </c:pt>
                <c:pt idx="28" formatCode="0">
                  <c:v>2022</c:v>
                </c:pt>
                <c:pt idx="40" formatCode="0">
                  <c:v>2023</c:v>
                </c:pt>
                <c:pt idx="52" formatCode="0">
                  <c:v>2024</c:v>
                </c:pt>
              </c:numCache>
            </c:numRef>
          </c:cat>
          <c:val>
            <c:numRef>
              <c:f>data_overall!$I$338:$I$397</c:f>
              <c:numCache>
                <c:formatCode>0.0%</c:formatCode>
                <c:ptCount val="60"/>
                <c:pt idx="0">
                  <c:v>3.1E-2</c:v>
                </c:pt>
                <c:pt idx="1">
                  <c:v>3.1E-2</c:v>
                </c:pt>
                <c:pt idx="2">
                  <c:v>3.4000000000000002E-2</c:v>
                </c:pt>
                <c:pt idx="3">
                  <c:v>3.3000000000000002E-2</c:v>
                </c:pt>
                <c:pt idx="4">
                  <c:v>3.2000000000000001E-2</c:v>
                </c:pt>
                <c:pt idx="5">
                  <c:v>3.2000000000000001E-2</c:v>
                </c:pt>
                <c:pt idx="6">
                  <c:v>0.03</c:v>
                </c:pt>
                <c:pt idx="7">
                  <c:v>2.8999999999999998E-2</c:v>
                </c:pt>
                <c:pt idx="8">
                  <c:v>0.03</c:v>
                </c:pt>
                <c:pt idx="9">
                  <c:v>3.2000000000000001E-2</c:v>
                </c:pt>
                <c:pt idx="10">
                  <c:v>3.5000000000000003E-2</c:v>
                </c:pt>
                <c:pt idx="11">
                  <c:v>3.3000000000000002E-2</c:v>
                </c:pt>
                <c:pt idx="12">
                  <c:v>3.3000000000000002E-2</c:v>
                </c:pt>
                <c:pt idx="13">
                  <c:v>3.3000000000000002E-2</c:v>
                </c:pt>
                <c:pt idx="14">
                  <c:v>3.3000000000000002E-2</c:v>
                </c:pt>
                <c:pt idx="15">
                  <c:v>0.03</c:v>
                </c:pt>
                <c:pt idx="16">
                  <c:v>2.8999999999999998E-2</c:v>
                </c:pt>
                <c:pt idx="17">
                  <c:v>0.03</c:v>
                </c:pt>
                <c:pt idx="18">
                  <c:v>3.1E-2</c:v>
                </c:pt>
                <c:pt idx="19">
                  <c:v>3.1E-2</c:v>
                </c:pt>
                <c:pt idx="20">
                  <c:v>2.7999999999999997E-2</c:v>
                </c:pt>
                <c:pt idx="21">
                  <c:v>3.1E-2</c:v>
                </c:pt>
                <c:pt idx="22">
                  <c:v>3.2000000000000001E-2</c:v>
                </c:pt>
                <c:pt idx="23">
                  <c:v>3.3000000000000002E-2</c:v>
                </c:pt>
                <c:pt idx="24">
                  <c:v>3.5000000000000003E-2</c:v>
                </c:pt>
                <c:pt idx="25">
                  <c:v>3.7000000000000005E-2</c:v>
                </c:pt>
                <c:pt idx="26">
                  <c:v>3.7999999999999999E-2</c:v>
                </c:pt>
                <c:pt idx="27">
                  <c:v>4.0999999999999995E-2</c:v>
                </c:pt>
                <c:pt idx="28">
                  <c:v>4.7E-2</c:v>
                </c:pt>
                <c:pt idx="29">
                  <c:v>5.4000000000000006E-2</c:v>
                </c:pt>
                <c:pt idx="30">
                  <c:v>5.2999999999999999E-2</c:v>
                </c:pt>
                <c:pt idx="31">
                  <c:v>5.2999999999999999E-2</c:v>
                </c:pt>
                <c:pt idx="32">
                  <c:v>5.4000000000000006E-2</c:v>
                </c:pt>
                <c:pt idx="33">
                  <c:v>6.0999999999999999E-2</c:v>
                </c:pt>
                <c:pt idx="34">
                  <c:v>5.9000000000000004E-2</c:v>
                </c:pt>
                <c:pt idx="35">
                  <c:v>5.5999999999999994E-2</c:v>
                </c:pt>
                <c:pt idx="36">
                  <c:v>5.2999999999999999E-2</c:v>
                </c:pt>
                <c:pt idx="37">
                  <c:v>5.4000000000000006E-2</c:v>
                </c:pt>
                <c:pt idx="38">
                  <c:v>5.5E-2</c:v>
                </c:pt>
                <c:pt idx="39">
                  <c:v>5.2999999999999999E-2</c:v>
                </c:pt>
                <c:pt idx="40">
                  <c:v>5.5E-2</c:v>
                </c:pt>
                <c:pt idx="41">
                  <c:v>5.7999999999999996E-2</c:v>
                </c:pt>
                <c:pt idx="42">
                  <c:v>5.9000000000000004E-2</c:v>
                </c:pt>
                <c:pt idx="43">
                  <c:v>5.7000000000000002E-2</c:v>
                </c:pt>
                <c:pt idx="44">
                  <c:v>5.7000000000000002E-2</c:v>
                </c:pt>
                <c:pt idx="45">
                  <c:v>5.4000000000000006E-2</c:v>
                </c:pt>
                <c:pt idx="46">
                  <c:v>5.4000000000000006E-2</c:v>
                </c:pt>
                <c:pt idx="47">
                  <c:v>5.2000000000000005E-2</c:v>
                </c:pt>
                <c:pt idx="48">
                  <c:v>0.05</c:v>
                </c:pt>
                <c:pt idx="49">
                  <c:v>4.8000000000000001E-2</c:v>
                </c:pt>
                <c:pt idx="50">
                  <c:v>4.5999999999999999E-2</c:v>
                </c:pt>
                <c:pt idx="51">
                  <c:v>4.9000000000000002E-2</c:v>
                </c:pt>
                <c:pt idx="52">
                  <c:v>4.7E-2</c:v>
                </c:pt>
                <c:pt idx="53">
                  <c:v>4.7E-2</c:v>
                </c:pt>
                <c:pt idx="54">
                  <c:v>4.4999999999999998E-2</c:v>
                </c:pt>
                <c:pt idx="55">
                  <c:v>5.2999999999999999E-2</c:v>
                </c:pt>
                <c:pt idx="56">
                  <c:v>5.0999999999999997E-2</c:v>
                </c:pt>
                <c:pt idx="57">
                  <c:v>5.2000000000000005E-2</c:v>
                </c:pt>
                <c:pt idx="58">
                  <c:v>4.4999999999999998E-2</c:v>
                </c:pt>
                <c:pt idx="59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7D-4CA4-BE76-A4E133870E9F}"/>
            </c:ext>
          </c:extLst>
        </c:ser>
        <c:ser>
          <c:idx val="1"/>
          <c:order val="1"/>
          <c:spPr>
            <a:ln w="508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-2.9178335320370397E-2"/>
                  <c:y val="-3.795482280277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D94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7D-4CA4-BE76-A4E133870E9F}"/>
                </c:ext>
              </c:extLst>
            </c:dLbl>
            <c:dLbl>
              <c:idx val="59"/>
              <c:layout>
                <c:manualLayout>
                  <c:x val="-1.1671334128148124E-3"/>
                  <c:y val="-7.590964560555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D940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7D-4CA4-BE76-A4E133870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data_overall!$A$338:$A$397</c:f>
              <c:numCache>
                <c:formatCode>General</c:formatCode>
                <c:ptCount val="60"/>
                <c:pt idx="4" formatCode="0">
                  <c:v>2020</c:v>
                </c:pt>
                <c:pt idx="16" formatCode="0">
                  <c:v>2021</c:v>
                </c:pt>
                <c:pt idx="28" formatCode="0">
                  <c:v>2022</c:v>
                </c:pt>
                <c:pt idx="40" formatCode="0">
                  <c:v>2023</c:v>
                </c:pt>
                <c:pt idx="52" formatCode="0">
                  <c:v>2024</c:v>
                </c:pt>
              </c:numCache>
            </c:numRef>
          </c:cat>
          <c:val>
            <c:numRef>
              <c:f>data_overall!$J$338:$J$397</c:f>
              <c:numCache>
                <c:formatCode>0.0%</c:formatCode>
                <c:ptCount val="60"/>
                <c:pt idx="0">
                  <c:v>4.2999999999999997E-2</c:v>
                </c:pt>
                <c:pt idx="1">
                  <c:v>4.2000000000000003E-2</c:v>
                </c:pt>
                <c:pt idx="2">
                  <c:v>4.4000000000000004E-2</c:v>
                </c:pt>
                <c:pt idx="3">
                  <c:v>4.4000000000000004E-2</c:v>
                </c:pt>
                <c:pt idx="4">
                  <c:v>4.8000000000000001E-2</c:v>
                </c:pt>
                <c:pt idx="5">
                  <c:v>4.4999999999999998E-2</c:v>
                </c:pt>
                <c:pt idx="6">
                  <c:v>4.2999999999999997E-2</c:v>
                </c:pt>
                <c:pt idx="7">
                  <c:v>0.04</c:v>
                </c:pt>
                <c:pt idx="8">
                  <c:v>4.2999999999999997E-2</c:v>
                </c:pt>
                <c:pt idx="9">
                  <c:v>4.4999999999999998E-2</c:v>
                </c:pt>
                <c:pt idx="10">
                  <c:v>4.2999999999999997E-2</c:v>
                </c:pt>
                <c:pt idx="11">
                  <c:v>3.7000000000000005E-2</c:v>
                </c:pt>
                <c:pt idx="12">
                  <c:v>3.6000000000000004E-2</c:v>
                </c:pt>
                <c:pt idx="13">
                  <c:v>3.7999999999999999E-2</c:v>
                </c:pt>
                <c:pt idx="14">
                  <c:v>4.4000000000000004E-2</c:v>
                </c:pt>
                <c:pt idx="15">
                  <c:v>4.0999999999999995E-2</c:v>
                </c:pt>
                <c:pt idx="16">
                  <c:v>4.2000000000000003E-2</c:v>
                </c:pt>
                <c:pt idx="17">
                  <c:v>0.04</c:v>
                </c:pt>
                <c:pt idx="18">
                  <c:v>0.04</c:v>
                </c:pt>
                <c:pt idx="19">
                  <c:v>3.6000000000000004E-2</c:v>
                </c:pt>
                <c:pt idx="20">
                  <c:v>3.4000000000000002E-2</c:v>
                </c:pt>
                <c:pt idx="21">
                  <c:v>3.6000000000000004E-2</c:v>
                </c:pt>
                <c:pt idx="22">
                  <c:v>4.4000000000000004E-2</c:v>
                </c:pt>
                <c:pt idx="23">
                  <c:v>4.8000000000000001E-2</c:v>
                </c:pt>
                <c:pt idx="24">
                  <c:v>5.4000000000000006E-2</c:v>
                </c:pt>
                <c:pt idx="25">
                  <c:v>5.0999999999999997E-2</c:v>
                </c:pt>
                <c:pt idx="26">
                  <c:v>5.0999999999999997E-2</c:v>
                </c:pt>
                <c:pt idx="27">
                  <c:v>5.2999999999999999E-2</c:v>
                </c:pt>
                <c:pt idx="28">
                  <c:v>5.7999999999999996E-2</c:v>
                </c:pt>
                <c:pt idx="29">
                  <c:v>6.6000000000000003E-2</c:v>
                </c:pt>
                <c:pt idx="30">
                  <c:v>7.0000000000000007E-2</c:v>
                </c:pt>
                <c:pt idx="31">
                  <c:v>7.2000000000000008E-2</c:v>
                </c:pt>
                <c:pt idx="32">
                  <c:v>7.4999999999999997E-2</c:v>
                </c:pt>
                <c:pt idx="33">
                  <c:v>0.08</c:v>
                </c:pt>
                <c:pt idx="34">
                  <c:v>8.5000000000000006E-2</c:v>
                </c:pt>
                <c:pt idx="35">
                  <c:v>8.4000000000000005E-2</c:v>
                </c:pt>
                <c:pt idx="36">
                  <c:v>7.9000000000000001E-2</c:v>
                </c:pt>
                <c:pt idx="37">
                  <c:v>7.5999999999999998E-2</c:v>
                </c:pt>
                <c:pt idx="38">
                  <c:v>8.1000000000000003E-2</c:v>
                </c:pt>
                <c:pt idx="39">
                  <c:v>7.6999999999999999E-2</c:v>
                </c:pt>
                <c:pt idx="40">
                  <c:v>7.2999999999999995E-2</c:v>
                </c:pt>
                <c:pt idx="41">
                  <c:v>6.8000000000000005E-2</c:v>
                </c:pt>
                <c:pt idx="42">
                  <c:v>7.2999999999999995E-2</c:v>
                </c:pt>
                <c:pt idx="43">
                  <c:v>6.9000000000000006E-2</c:v>
                </c:pt>
                <c:pt idx="44">
                  <c:v>6.8000000000000005E-2</c:v>
                </c:pt>
                <c:pt idx="45">
                  <c:v>6.0999999999999999E-2</c:v>
                </c:pt>
                <c:pt idx="46">
                  <c:v>6.4000000000000001E-2</c:v>
                </c:pt>
                <c:pt idx="47">
                  <c:v>5.5999999999999994E-2</c:v>
                </c:pt>
                <c:pt idx="48">
                  <c:v>5.5999999999999994E-2</c:v>
                </c:pt>
                <c:pt idx="49">
                  <c:v>5.5999999999999994E-2</c:v>
                </c:pt>
                <c:pt idx="50">
                  <c:v>5.7000000000000002E-2</c:v>
                </c:pt>
                <c:pt idx="51">
                  <c:v>5.7000000000000002E-2</c:v>
                </c:pt>
                <c:pt idx="52">
                  <c:v>5.5999999999999994E-2</c:v>
                </c:pt>
                <c:pt idx="53">
                  <c:v>5.2999999999999999E-2</c:v>
                </c:pt>
                <c:pt idx="54">
                  <c:v>5.2000000000000005E-2</c:v>
                </c:pt>
                <c:pt idx="55">
                  <c:v>5.4000000000000006E-2</c:v>
                </c:pt>
                <c:pt idx="56">
                  <c:v>5.7000000000000002E-2</c:v>
                </c:pt>
                <c:pt idx="57">
                  <c:v>5.5E-2</c:v>
                </c:pt>
                <c:pt idx="58">
                  <c:v>0.05</c:v>
                </c:pt>
                <c:pt idx="59">
                  <c:v>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7D-4CA4-BE76-A4E133870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506592"/>
        <c:axId val="1605507072"/>
      </c:lineChart>
      <c:catAx>
        <c:axId val="16055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507072"/>
        <c:crosses val="autoZero"/>
        <c:auto val="1"/>
        <c:lblAlgn val="ctr"/>
        <c:lblOffset val="100"/>
        <c:noMultiLvlLbl val="0"/>
      </c:catAx>
      <c:valAx>
        <c:axId val="160550707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5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Hires - Construction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9838745924123E-2"/>
          <c:y val="0.24999847402485101"/>
          <c:w val="0.89161249835692991"/>
          <c:h val="0.54995771353309364"/>
        </c:manualLayout>
      </c:layout>
      <c:lineChart>
        <c:grouping val="standard"/>
        <c:varyColors val="0"/>
        <c:ser>
          <c:idx val="0"/>
          <c:order val="0"/>
          <c:tx>
            <c:strRef>
              <c:f>'[Jay Data Construction_Updated.xlsx]Charts'!$U$1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'[Jay Data Construction_Updated.xlsx]Charts'!$T$2:$T$177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'[Jay Data Construction_Updated.xlsx]Charts'!$Y$2:$Y$177</c:f>
              <c:numCache>
                <c:formatCode>General</c:formatCode>
                <c:ptCount val="176"/>
                <c:pt idx="0">
                  <c:v>305</c:v>
                </c:pt>
                <c:pt idx="1">
                  <c:v>293.5</c:v>
                </c:pt>
                <c:pt idx="2">
                  <c:v>334.33333333333331</c:v>
                </c:pt>
                <c:pt idx="3">
                  <c:v>353</c:v>
                </c:pt>
                <c:pt idx="4">
                  <c:v>361.33333333333331</c:v>
                </c:pt>
                <c:pt idx="5">
                  <c:v>315.66666666666669</c:v>
                </c:pt>
                <c:pt idx="6">
                  <c:v>307.33333333333331</c:v>
                </c:pt>
                <c:pt idx="7">
                  <c:v>317.66666666666669</c:v>
                </c:pt>
                <c:pt idx="8">
                  <c:v>329.66666666666669</c:v>
                </c:pt>
                <c:pt idx="9">
                  <c:v>337</c:v>
                </c:pt>
                <c:pt idx="10">
                  <c:v>336.66666666666669</c:v>
                </c:pt>
                <c:pt idx="11">
                  <c:v>357.66666666666669</c:v>
                </c:pt>
                <c:pt idx="12">
                  <c:v>331.66666666666669</c:v>
                </c:pt>
                <c:pt idx="13">
                  <c:v>334.33333333333331</c:v>
                </c:pt>
                <c:pt idx="14">
                  <c:v>334.33333333333331</c:v>
                </c:pt>
                <c:pt idx="15">
                  <c:v>365</c:v>
                </c:pt>
                <c:pt idx="16">
                  <c:v>380.66666666666669</c:v>
                </c:pt>
                <c:pt idx="17">
                  <c:v>386.66666666666669</c:v>
                </c:pt>
                <c:pt idx="18">
                  <c:v>375</c:v>
                </c:pt>
                <c:pt idx="19">
                  <c:v>357.33333333333331</c:v>
                </c:pt>
                <c:pt idx="20">
                  <c:v>352.33333333333331</c:v>
                </c:pt>
                <c:pt idx="21">
                  <c:v>351</c:v>
                </c:pt>
                <c:pt idx="22">
                  <c:v>345</c:v>
                </c:pt>
                <c:pt idx="23">
                  <c:v>325.33333333333331</c:v>
                </c:pt>
                <c:pt idx="24">
                  <c:v>325</c:v>
                </c:pt>
                <c:pt idx="25">
                  <c:v>333</c:v>
                </c:pt>
                <c:pt idx="26">
                  <c:v>330.66666666666669</c:v>
                </c:pt>
                <c:pt idx="27">
                  <c:v>313</c:v>
                </c:pt>
                <c:pt idx="28">
                  <c:v>306</c:v>
                </c:pt>
                <c:pt idx="29">
                  <c:v>319.66666666666669</c:v>
                </c:pt>
                <c:pt idx="30">
                  <c:v>350</c:v>
                </c:pt>
                <c:pt idx="31">
                  <c:v>354.33333333333331</c:v>
                </c:pt>
                <c:pt idx="32">
                  <c:v>357.66666666666669</c:v>
                </c:pt>
                <c:pt idx="33">
                  <c:v>340.66666666666669</c:v>
                </c:pt>
                <c:pt idx="34">
                  <c:v>357.66666666666669</c:v>
                </c:pt>
                <c:pt idx="35">
                  <c:v>342.33333333333331</c:v>
                </c:pt>
                <c:pt idx="36">
                  <c:v>348.33333333333331</c:v>
                </c:pt>
                <c:pt idx="37">
                  <c:v>345</c:v>
                </c:pt>
                <c:pt idx="38">
                  <c:v>356.66666666666669</c:v>
                </c:pt>
                <c:pt idx="39">
                  <c:v>342.33333333333331</c:v>
                </c:pt>
                <c:pt idx="40">
                  <c:v>329.33333333333331</c:v>
                </c:pt>
                <c:pt idx="41">
                  <c:v>324.33333333333331</c:v>
                </c:pt>
                <c:pt idx="42">
                  <c:v>328.66666666666669</c:v>
                </c:pt>
                <c:pt idx="43">
                  <c:v>316.66666666666669</c:v>
                </c:pt>
                <c:pt idx="44">
                  <c:v>309.66666666666669</c:v>
                </c:pt>
                <c:pt idx="45">
                  <c:v>331.33333333333331</c:v>
                </c:pt>
                <c:pt idx="46">
                  <c:v>334</c:v>
                </c:pt>
                <c:pt idx="47">
                  <c:v>317.66666666666669</c:v>
                </c:pt>
                <c:pt idx="48">
                  <c:v>288.66666666666669</c:v>
                </c:pt>
                <c:pt idx="49">
                  <c:v>279</c:v>
                </c:pt>
                <c:pt idx="50">
                  <c:v>279</c:v>
                </c:pt>
                <c:pt idx="51">
                  <c:v>283.66666666666669</c:v>
                </c:pt>
                <c:pt idx="52">
                  <c:v>296</c:v>
                </c:pt>
                <c:pt idx="53">
                  <c:v>300.66666666666669</c:v>
                </c:pt>
                <c:pt idx="54">
                  <c:v>312.33333333333331</c:v>
                </c:pt>
                <c:pt idx="55">
                  <c:v>319.33333333333331</c:v>
                </c:pt>
                <c:pt idx="56">
                  <c:v>323.33333333333331</c:v>
                </c:pt>
                <c:pt idx="57">
                  <c:v>321.33333333333331</c:v>
                </c:pt>
                <c:pt idx="58">
                  <c:v>315.33333333333331</c:v>
                </c:pt>
                <c:pt idx="59">
                  <c:v>349.66666666666669</c:v>
                </c:pt>
                <c:pt idx="60">
                  <c:v>357.66666666666669</c:v>
                </c:pt>
                <c:pt idx="61">
                  <c:v>361.66666666666669</c:v>
                </c:pt>
                <c:pt idx="62">
                  <c:v>334.66666666666669</c:v>
                </c:pt>
                <c:pt idx="63">
                  <c:v>332.66666666666669</c:v>
                </c:pt>
                <c:pt idx="64">
                  <c:v>325</c:v>
                </c:pt>
                <c:pt idx="65">
                  <c:v>333</c:v>
                </c:pt>
                <c:pt idx="66">
                  <c:v>320</c:v>
                </c:pt>
                <c:pt idx="67">
                  <c:v>324.66666666666669</c:v>
                </c:pt>
                <c:pt idx="68">
                  <c:v>322.33333333333331</c:v>
                </c:pt>
                <c:pt idx="69">
                  <c:v>331</c:v>
                </c:pt>
                <c:pt idx="70">
                  <c:v>338.66666666666669</c:v>
                </c:pt>
                <c:pt idx="71">
                  <c:v>338.66666666666669</c:v>
                </c:pt>
                <c:pt idx="72">
                  <c:v>327.66666666666669</c:v>
                </c:pt>
                <c:pt idx="73">
                  <c:v>330.33333333333331</c:v>
                </c:pt>
                <c:pt idx="74">
                  <c:v>338.66666666666669</c:v>
                </c:pt>
                <c:pt idx="75">
                  <c:v>357.33333333333331</c:v>
                </c:pt>
                <c:pt idx="76">
                  <c:v>344.66666666666669</c:v>
                </c:pt>
                <c:pt idx="77">
                  <c:v>312.66666666666669</c:v>
                </c:pt>
                <c:pt idx="78">
                  <c:v>311</c:v>
                </c:pt>
                <c:pt idx="79">
                  <c:v>318.33333333333331</c:v>
                </c:pt>
                <c:pt idx="80">
                  <c:v>335.66666666666669</c:v>
                </c:pt>
                <c:pt idx="81">
                  <c:v>335.66666666666669</c:v>
                </c:pt>
                <c:pt idx="82">
                  <c:v>337.33333333333331</c:v>
                </c:pt>
                <c:pt idx="83">
                  <c:v>365</c:v>
                </c:pt>
                <c:pt idx="84">
                  <c:v>381.33333333333331</c:v>
                </c:pt>
                <c:pt idx="85">
                  <c:v>393</c:v>
                </c:pt>
                <c:pt idx="86">
                  <c:v>390.33333333333331</c:v>
                </c:pt>
                <c:pt idx="87">
                  <c:v>384.66666666666669</c:v>
                </c:pt>
                <c:pt idx="88">
                  <c:v>388.66666666666669</c:v>
                </c:pt>
                <c:pt idx="89">
                  <c:v>384.66666666666669</c:v>
                </c:pt>
                <c:pt idx="90">
                  <c:v>381</c:v>
                </c:pt>
                <c:pt idx="91">
                  <c:v>380.33333333333331</c:v>
                </c:pt>
                <c:pt idx="92">
                  <c:v>387</c:v>
                </c:pt>
                <c:pt idx="93">
                  <c:v>394</c:v>
                </c:pt>
                <c:pt idx="94">
                  <c:v>385</c:v>
                </c:pt>
                <c:pt idx="95">
                  <c:v>358.66666666666669</c:v>
                </c:pt>
                <c:pt idx="96">
                  <c:v>344.33333333333331</c:v>
                </c:pt>
                <c:pt idx="97">
                  <c:v>363.33333333333331</c:v>
                </c:pt>
                <c:pt idx="98">
                  <c:v>380.66666666666669</c:v>
                </c:pt>
                <c:pt idx="99">
                  <c:v>380.66666666666669</c:v>
                </c:pt>
                <c:pt idx="100">
                  <c:v>374.33333333333331</c:v>
                </c:pt>
                <c:pt idx="101">
                  <c:v>375</c:v>
                </c:pt>
                <c:pt idx="102">
                  <c:v>386.33333333333331</c:v>
                </c:pt>
                <c:pt idx="103">
                  <c:v>379.66666666666669</c:v>
                </c:pt>
                <c:pt idx="104">
                  <c:v>382.33333333333331</c:v>
                </c:pt>
                <c:pt idx="105">
                  <c:v>373.33333333333331</c:v>
                </c:pt>
                <c:pt idx="106">
                  <c:v>378</c:v>
                </c:pt>
                <c:pt idx="107">
                  <c:v>375.66666666666669</c:v>
                </c:pt>
                <c:pt idx="108">
                  <c:v>398.33333333333331</c:v>
                </c:pt>
                <c:pt idx="109">
                  <c:v>389.33333333333331</c:v>
                </c:pt>
                <c:pt idx="110">
                  <c:v>390.66666666666669</c:v>
                </c:pt>
                <c:pt idx="111">
                  <c:v>387.33333333333331</c:v>
                </c:pt>
                <c:pt idx="112">
                  <c:v>391.66666666666669</c:v>
                </c:pt>
                <c:pt idx="113">
                  <c:v>410.66666666666669</c:v>
                </c:pt>
                <c:pt idx="114">
                  <c:v>400.33333333333331</c:v>
                </c:pt>
                <c:pt idx="115">
                  <c:v>410.33333333333331</c:v>
                </c:pt>
                <c:pt idx="116">
                  <c:v>413.33333333333331</c:v>
                </c:pt>
                <c:pt idx="117">
                  <c:v>449.66666666666669</c:v>
                </c:pt>
                <c:pt idx="118">
                  <c:v>451.66666666666669</c:v>
                </c:pt>
                <c:pt idx="119">
                  <c:v>452.33333333333331</c:v>
                </c:pt>
                <c:pt idx="120">
                  <c:v>427.66666666666669</c:v>
                </c:pt>
                <c:pt idx="121">
                  <c:v>416</c:v>
                </c:pt>
                <c:pt idx="122">
                  <c:v>392.33333333333331</c:v>
                </c:pt>
                <c:pt idx="123">
                  <c:v>327.33333333333331</c:v>
                </c:pt>
                <c:pt idx="124">
                  <c:v>445</c:v>
                </c:pt>
                <c:pt idx="125">
                  <c:v>493</c:v>
                </c:pt>
                <c:pt idx="126">
                  <c:v>548.66666666666663</c:v>
                </c:pt>
                <c:pt idx="127">
                  <c:v>431.33333333333331</c:v>
                </c:pt>
                <c:pt idx="128">
                  <c:v>388</c:v>
                </c:pt>
                <c:pt idx="129">
                  <c:v>388.66666666666669</c:v>
                </c:pt>
                <c:pt idx="130">
                  <c:v>387.66666666666669</c:v>
                </c:pt>
                <c:pt idx="131">
                  <c:v>391</c:v>
                </c:pt>
                <c:pt idx="132">
                  <c:v>373.66666666666669</c:v>
                </c:pt>
                <c:pt idx="133">
                  <c:v>370</c:v>
                </c:pt>
                <c:pt idx="134">
                  <c:v>381</c:v>
                </c:pt>
                <c:pt idx="135">
                  <c:v>379</c:v>
                </c:pt>
                <c:pt idx="136">
                  <c:v>361.66666666666669</c:v>
                </c:pt>
                <c:pt idx="137">
                  <c:v>335.33333333333331</c:v>
                </c:pt>
                <c:pt idx="138">
                  <c:v>336.66666666666669</c:v>
                </c:pt>
                <c:pt idx="139">
                  <c:v>354.33333333333331</c:v>
                </c:pt>
                <c:pt idx="140">
                  <c:v>353.66666666666669</c:v>
                </c:pt>
                <c:pt idx="141">
                  <c:v>366.66666666666669</c:v>
                </c:pt>
                <c:pt idx="142">
                  <c:v>390</c:v>
                </c:pt>
                <c:pt idx="143">
                  <c:v>399</c:v>
                </c:pt>
                <c:pt idx="144">
                  <c:v>381.33333333333331</c:v>
                </c:pt>
                <c:pt idx="145">
                  <c:v>375.66666666666669</c:v>
                </c:pt>
                <c:pt idx="146">
                  <c:v>385.66666666666669</c:v>
                </c:pt>
                <c:pt idx="147">
                  <c:v>390.66666666666669</c:v>
                </c:pt>
                <c:pt idx="148">
                  <c:v>373.33333333333331</c:v>
                </c:pt>
                <c:pt idx="149">
                  <c:v>358</c:v>
                </c:pt>
                <c:pt idx="150">
                  <c:v>375.66666666666669</c:v>
                </c:pt>
                <c:pt idx="151">
                  <c:v>380</c:v>
                </c:pt>
                <c:pt idx="152">
                  <c:v>385.66666666666669</c:v>
                </c:pt>
                <c:pt idx="153">
                  <c:v>371</c:v>
                </c:pt>
                <c:pt idx="154">
                  <c:v>349.33333333333331</c:v>
                </c:pt>
                <c:pt idx="155">
                  <c:v>343</c:v>
                </c:pt>
                <c:pt idx="156">
                  <c:v>355.33333333333331</c:v>
                </c:pt>
                <c:pt idx="157">
                  <c:v>374</c:v>
                </c:pt>
                <c:pt idx="158">
                  <c:v>391.66666666666669</c:v>
                </c:pt>
                <c:pt idx="159">
                  <c:v>384.33333333333331</c:v>
                </c:pt>
                <c:pt idx="160">
                  <c:v>383.66666666666669</c:v>
                </c:pt>
                <c:pt idx="161">
                  <c:v>370.33333333333331</c:v>
                </c:pt>
                <c:pt idx="162">
                  <c:v>375.33333333333331</c:v>
                </c:pt>
                <c:pt idx="163">
                  <c:v>375.66666666666669</c:v>
                </c:pt>
                <c:pt idx="164">
                  <c:v>353.66666666666669</c:v>
                </c:pt>
                <c:pt idx="165">
                  <c:v>354.33333333333331</c:v>
                </c:pt>
                <c:pt idx="166">
                  <c:v>352</c:v>
                </c:pt>
                <c:pt idx="167">
                  <c:v>368.33333333333331</c:v>
                </c:pt>
                <c:pt idx="168">
                  <c:v>371.33333333333331</c:v>
                </c:pt>
                <c:pt idx="169">
                  <c:v>382.33333333333331</c:v>
                </c:pt>
                <c:pt idx="170">
                  <c:v>388</c:v>
                </c:pt>
                <c:pt idx="171">
                  <c:v>371.66666666666669</c:v>
                </c:pt>
                <c:pt idx="172">
                  <c:v>361.33333333333331</c:v>
                </c:pt>
                <c:pt idx="173">
                  <c:v>344.33333333333331</c:v>
                </c:pt>
                <c:pt idx="174">
                  <c:v>350.33333333333331</c:v>
                </c:pt>
                <c:pt idx="175">
                  <c:v>340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8A1-4632-9D6C-02D79530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600224"/>
        <c:axId val="1691610784"/>
      </c:lineChart>
      <c:catAx>
        <c:axId val="1691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10784"/>
        <c:crosses val="autoZero"/>
        <c:auto val="1"/>
        <c:lblAlgn val="ctr"/>
        <c:lblOffset val="100"/>
        <c:tickLblSkip val="12"/>
        <c:noMultiLvlLbl val="0"/>
      </c:catAx>
      <c:valAx>
        <c:axId val="1691610784"/>
        <c:scaling>
          <c:orientation val="minMax"/>
          <c:max val="600"/>
        </c:scaling>
        <c:delete val="0"/>
        <c:axPos val="l"/>
        <c:numFmt formatCode="#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Job Openings - Construction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9838745924123E-2"/>
          <c:y val="0.24999847402485101"/>
          <c:w val="0.89161249835692991"/>
          <c:h val="0.54995771353309364"/>
        </c:manualLayout>
      </c:layout>
      <c:lineChart>
        <c:grouping val="standard"/>
        <c:varyColors val="0"/>
        <c:ser>
          <c:idx val="1"/>
          <c:order val="0"/>
          <c:tx>
            <c:strRef>
              <c:f>'[Jay Data Construction_Updated.xlsx]Charts'!$V$1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'[Jay Data Construction_Updated.xlsx]Charts'!$T$2:$T$177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'[Jay Data Construction_Updated.xlsx]Charts'!$Z$2:$Z$177</c:f>
              <c:numCache>
                <c:formatCode>General</c:formatCode>
                <c:ptCount val="176"/>
                <c:pt idx="0">
                  <c:v>58</c:v>
                </c:pt>
                <c:pt idx="1">
                  <c:v>65.5</c:v>
                </c:pt>
                <c:pt idx="2">
                  <c:v>71.666666666666671</c:v>
                </c:pt>
                <c:pt idx="3">
                  <c:v>80.666666666666671</c:v>
                </c:pt>
                <c:pt idx="4">
                  <c:v>82.333333333333329</c:v>
                </c:pt>
                <c:pt idx="5">
                  <c:v>79</c:v>
                </c:pt>
                <c:pt idx="6">
                  <c:v>84.666666666666671</c:v>
                </c:pt>
                <c:pt idx="7">
                  <c:v>76</c:v>
                </c:pt>
                <c:pt idx="8">
                  <c:v>77</c:v>
                </c:pt>
                <c:pt idx="9">
                  <c:v>65.333333333333329</c:v>
                </c:pt>
                <c:pt idx="10">
                  <c:v>77.333333333333329</c:v>
                </c:pt>
                <c:pt idx="11">
                  <c:v>67</c:v>
                </c:pt>
                <c:pt idx="12">
                  <c:v>66.333333333333329</c:v>
                </c:pt>
                <c:pt idx="13">
                  <c:v>54</c:v>
                </c:pt>
                <c:pt idx="14">
                  <c:v>60.333333333333336</c:v>
                </c:pt>
                <c:pt idx="15">
                  <c:v>64.333333333333329</c:v>
                </c:pt>
                <c:pt idx="16">
                  <c:v>83.666666666666671</c:v>
                </c:pt>
                <c:pt idx="17">
                  <c:v>84.666666666666671</c:v>
                </c:pt>
                <c:pt idx="18">
                  <c:v>87.333333333333329</c:v>
                </c:pt>
                <c:pt idx="19">
                  <c:v>83.666666666666671</c:v>
                </c:pt>
                <c:pt idx="20">
                  <c:v>90</c:v>
                </c:pt>
                <c:pt idx="21">
                  <c:v>89</c:v>
                </c:pt>
                <c:pt idx="22">
                  <c:v>84.333333333333329</c:v>
                </c:pt>
                <c:pt idx="23">
                  <c:v>81.666666666666671</c:v>
                </c:pt>
                <c:pt idx="24">
                  <c:v>84</c:v>
                </c:pt>
                <c:pt idx="25">
                  <c:v>78.666666666666671</c:v>
                </c:pt>
                <c:pt idx="26">
                  <c:v>82.666666666666671</c:v>
                </c:pt>
                <c:pt idx="27">
                  <c:v>90.666666666666671</c:v>
                </c:pt>
                <c:pt idx="28">
                  <c:v>98.666666666666671</c:v>
                </c:pt>
                <c:pt idx="29">
                  <c:v>89</c:v>
                </c:pt>
                <c:pt idx="30">
                  <c:v>80.666666666666671</c:v>
                </c:pt>
                <c:pt idx="31">
                  <c:v>89</c:v>
                </c:pt>
                <c:pt idx="32">
                  <c:v>100</c:v>
                </c:pt>
                <c:pt idx="33">
                  <c:v>106</c:v>
                </c:pt>
                <c:pt idx="34">
                  <c:v>99.333333333333329</c:v>
                </c:pt>
                <c:pt idx="35">
                  <c:v>110.66666666666667</c:v>
                </c:pt>
                <c:pt idx="36">
                  <c:v>115.33333333333333</c:v>
                </c:pt>
                <c:pt idx="37">
                  <c:v>128.66666666666666</c:v>
                </c:pt>
                <c:pt idx="38">
                  <c:v>124.33333333333333</c:v>
                </c:pt>
                <c:pt idx="39">
                  <c:v>122</c:v>
                </c:pt>
                <c:pt idx="40">
                  <c:v>116.33333333333333</c:v>
                </c:pt>
                <c:pt idx="41">
                  <c:v>121.33333333333333</c:v>
                </c:pt>
                <c:pt idx="42">
                  <c:v>118.33333333333333</c:v>
                </c:pt>
                <c:pt idx="43">
                  <c:v>115.66666666666667</c:v>
                </c:pt>
                <c:pt idx="44">
                  <c:v>114.66666666666667</c:v>
                </c:pt>
                <c:pt idx="45">
                  <c:v>125.66666666666667</c:v>
                </c:pt>
                <c:pt idx="46">
                  <c:v>140.33333333333334</c:v>
                </c:pt>
                <c:pt idx="47">
                  <c:v>137.33333333333334</c:v>
                </c:pt>
                <c:pt idx="48">
                  <c:v>143.33333333333334</c:v>
                </c:pt>
                <c:pt idx="49">
                  <c:v>137.66666666666666</c:v>
                </c:pt>
                <c:pt idx="50">
                  <c:v>139.66666666666666</c:v>
                </c:pt>
                <c:pt idx="51">
                  <c:v>126.66666666666667</c:v>
                </c:pt>
                <c:pt idx="52">
                  <c:v>120</c:v>
                </c:pt>
                <c:pt idx="53">
                  <c:v>130</c:v>
                </c:pt>
                <c:pt idx="54">
                  <c:v>141</c:v>
                </c:pt>
                <c:pt idx="55">
                  <c:v>143.66666666666666</c:v>
                </c:pt>
                <c:pt idx="56">
                  <c:v>130.66666666666666</c:v>
                </c:pt>
                <c:pt idx="57">
                  <c:v>130.66666666666666</c:v>
                </c:pt>
                <c:pt idx="58">
                  <c:v>134.66666666666666</c:v>
                </c:pt>
                <c:pt idx="59">
                  <c:v>142.33333333333334</c:v>
                </c:pt>
                <c:pt idx="60">
                  <c:v>141.66666666666666</c:v>
                </c:pt>
                <c:pt idx="61">
                  <c:v>152.33333333333334</c:v>
                </c:pt>
                <c:pt idx="62">
                  <c:v>161</c:v>
                </c:pt>
                <c:pt idx="63">
                  <c:v>162.66666666666666</c:v>
                </c:pt>
                <c:pt idx="64">
                  <c:v>158.33333333333334</c:v>
                </c:pt>
                <c:pt idx="65">
                  <c:v>151.66666666666666</c:v>
                </c:pt>
                <c:pt idx="66">
                  <c:v>150</c:v>
                </c:pt>
                <c:pt idx="67">
                  <c:v>145</c:v>
                </c:pt>
                <c:pt idx="68">
                  <c:v>137.33333333333334</c:v>
                </c:pt>
                <c:pt idx="69">
                  <c:v>133.66666666666666</c:v>
                </c:pt>
                <c:pt idx="70">
                  <c:v>127</c:v>
                </c:pt>
                <c:pt idx="71">
                  <c:v>139</c:v>
                </c:pt>
                <c:pt idx="72">
                  <c:v>150</c:v>
                </c:pt>
                <c:pt idx="73">
                  <c:v>173.33333333333334</c:v>
                </c:pt>
                <c:pt idx="74">
                  <c:v>189.33333333333334</c:v>
                </c:pt>
                <c:pt idx="75">
                  <c:v>192.33333333333334</c:v>
                </c:pt>
                <c:pt idx="76">
                  <c:v>186.66666666666666</c:v>
                </c:pt>
                <c:pt idx="77">
                  <c:v>177.33333333333334</c:v>
                </c:pt>
                <c:pt idx="78">
                  <c:v>188</c:v>
                </c:pt>
                <c:pt idx="79">
                  <c:v>191.33333333333334</c:v>
                </c:pt>
                <c:pt idx="80">
                  <c:v>218.66666666666666</c:v>
                </c:pt>
                <c:pt idx="81">
                  <c:v>221.66666666666666</c:v>
                </c:pt>
                <c:pt idx="82">
                  <c:v>227.66666666666666</c:v>
                </c:pt>
                <c:pt idx="83">
                  <c:v>202</c:v>
                </c:pt>
                <c:pt idx="84">
                  <c:v>182.66666666666666</c:v>
                </c:pt>
                <c:pt idx="85">
                  <c:v>178</c:v>
                </c:pt>
                <c:pt idx="86">
                  <c:v>175.33333333333334</c:v>
                </c:pt>
                <c:pt idx="87">
                  <c:v>190.66666666666666</c:v>
                </c:pt>
                <c:pt idx="88">
                  <c:v>184.66666666666666</c:v>
                </c:pt>
                <c:pt idx="89">
                  <c:v>194</c:v>
                </c:pt>
                <c:pt idx="90">
                  <c:v>195</c:v>
                </c:pt>
                <c:pt idx="91">
                  <c:v>206.33333333333334</c:v>
                </c:pt>
                <c:pt idx="92">
                  <c:v>203.33333333333334</c:v>
                </c:pt>
                <c:pt idx="93">
                  <c:v>201.33333333333334</c:v>
                </c:pt>
                <c:pt idx="94">
                  <c:v>213.66666666666666</c:v>
                </c:pt>
                <c:pt idx="95">
                  <c:v>226.33333333333334</c:v>
                </c:pt>
                <c:pt idx="96">
                  <c:v>241.66666666666666</c:v>
                </c:pt>
                <c:pt idx="97">
                  <c:v>233.33333333333334</c:v>
                </c:pt>
                <c:pt idx="98">
                  <c:v>230.33333333333334</c:v>
                </c:pt>
                <c:pt idx="99">
                  <c:v>221.33333333333334</c:v>
                </c:pt>
                <c:pt idx="100">
                  <c:v>237.33333333333334</c:v>
                </c:pt>
                <c:pt idx="101">
                  <c:v>259.33333333333331</c:v>
                </c:pt>
                <c:pt idx="102">
                  <c:v>275.66666666666669</c:v>
                </c:pt>
                <c:pt idx="103">
                  <c:v>282.33333333333331</c:v>
                </c:pt>
                <c:pt idx="104">
                  <c:v>291</c:v>
                </c:pt>
                <c:pt idx="105">
                  <c:v>292</c:v>
                </c:pt>
                <c:pt idx="106">
                  <c:v>301.33333333333331</c:v>
                </c:pt>
                <c:pt idx="107">
                  <c:v>327.66666666666669</c:v>
                </c:pt>
                <c:pt idx="108">
                  <c:v>339</c:v>
                </c:pt>
                <c:pt idx="109">
                  <c:v>330</c:v>
                </c:pt>
                <c:pt idx="110">
                  <c:v>318.33333333333331</c:v>
                </c:pt>
                <c:pt idx="111">
                  <c:v>350.33333333333331</c:v>
                </c:pt>
                <c:pt idx="112">
                  <c:v>373.66666666666669</c:v>
                </c:pt>
                <c:pt idx="113">
                  <c:v>354.66666666666669</c:v>
                </c:pt>
                <c:pt idx="114">
                  <c:v>327.33333333333331</c:v>
                </c:pt>
                <c:pt idx="115">
                  <c:v>317.66666666666669</c:v>
                </c:pt>
                <c:pt idx="116">
                  <c:v>327.66666666666669</c:v>
                </c:pt>
                <c:pt idx="117">
                  <c:v>328.66666666666669</c:v>
                </c:pt>
                <c:pt idx="118">
                  <c:v>300</c:v>
                </c:pt>
                <c:pt idx="119">
                  <c:v>275</c:v>
                </c:pt>
                <c:pt idx="120">
                  <c:v>266.66666666666669</c:v>
                </c:pt>
                <c:pt idx="121">
                  <c:v>286</c:v>
                </c:pt>
                <c:pt idx="122">
                  <c:v>271.66666666666669</c:v>
                </c:pt>
                <c:pt idx="123">
                  <c:v>240.33333333333334</c:v>
                </c:pt>
                <c:pt idx="124">
                  <c:v>231.66666666666666</c:v>
                </c:pt>
                <c:pt idx="125">
                  <c:v>238.66666666666666</c:v>
                </c:pt>
                <c:pt idx="126">
                  <c:v>267.66666666666669</c:v>
                </c:pt>
                <c:pt idx="127">
                  <c:v>259.66666666666669</c:v>
                </c:pt>
                <c:pt idx="128">
                  <c:v>258.33333333333331</c:v>
                </c:pt>
                <c:pt idx="129">
                  <c:v>240.33333333333334</c:v>
                </c:pt>
                <c:pt idx="130">
                  <c:v>246.33333333333334</c:v>
                </c:pt>
                <c:pt idx="131">
                  <c:v>256.33333333333331</c:v>
                </c:pt>
                <c:pt idx="132">
                  <c:v>278.66666666666669</c:v>
                </c:pt>
                <c:pt idx="133">
                  <c:v>280.66666666666669</c:v>
                </c:pt>
                <c:pt idx="134">
                  <c:v>305.66666666666669</c:v>
                </c:pt>
                <c:pt idx="135">
                  <c:v>309.66666666666669</c:v>
                </c:pt>
                <c:pt idx="136">
                  <c:v>319.66666666666669</c:v>
                </c:pt>
                <c:pt idx="137">
                  <c:v>314.66666666666669</c:v>
                </c:pt>
                <c:pt idx="138">
                  <c:v>329.66666666666669</c:v>
                </c:pt>
                <c:pt idx="139">
                  <c:v>357.66666666666669</c:v>
                </c:pt>
                <c:pt idx="140">
                  <c:v>368.33333333333331</c:v>
                </c:pt>
                <c:pt idx="141">
                  <c:v>378.66666666666669</c:v>
                </c:pt>
                <c:pt idx="142">
                  <c:v>376.33333333333331</c:v>
                </c:pt>
                <c:pt idx="143">
                  <c:v>390</c:v>
                </c:pt>
                <c:pt idx="144">
                  <c:v>395.33333333333331</c:v>
                </c:pt>
                <c:pt idx="145">
                  <c:v>406</c:v>
                </c:pt>
                <c:pt idx="146">
                  <c:v>419.66666666666669</c:v>
                </c:pt>
                <c:pt idx="147">
                  <c:v>428.66666666666669</c:v>
                </c:pt>
                <c:pt idx="148">
                  <c:v>429</c:v>
                </c:pt>
                <c:pt idx="149">
                  <c:v>414.66666666666669</c:v>
                </c:pt>
                <c:pt idx="150">
                  <c:v>389.66666666666669</c:v>
                </c:pt>
                <c:pt idx="151">
                  <c:v>365</c:v>
                </c:pt>
                <c:pt idx="152">
                  <c:v>380</c:v>
                </c:pt>
                <c:pt idx="153">
                  <c:v>388.33333333333331</c:v>
                </c:pt>
                <c:pt idx="154">
                  <c:v>386.33333333333331</c:v>
                </c:pt>
                <c:pt idx="155">
                  <c:v>382.66666666666669</c:v>
                </c:pt>
                <c:pt idx="156">
                  <c:v>351</c:v>
                </c:pt>
                <c:pt idx="157">
                  <c:v>376</c:v>
                </c:pt>
                <c:pt idx="158">
                  <c:v>331</c:v>
                </c:pt>
                <c:pt idx="159">
                  <c:v>354.33333333333331</c:v>
                </c:pt>
                <c:pt idx="160">
                  <c:v>343.66666666666669</c:v>
                </c:pt>
                <c:pt idx="161">
                  <c:v>384.66666666666669</c:v>
                </c:pt>
                <c:pt idx="162">
                  <c:v>380.66666666666669</c:v>
                </c:pt>
                <c:pt idx="163">
                  <c:v>383.66666666666669</c:v>
                </c:pt>
                <c:pt idx="164">
                  <c:v>386.33333333333331</c:v>
                </c:pt>
                <c:pt idx="165">
                  <c:v>407</c:v>
                </c:pt>
                <c:pt idx="166">
                  <c:v>429.66666666666669</c:v>
                </c:pt>
                <c:pt idx="167">
                  <c:v>433.66666666666669</c:v>
                </c:pt>
                <c:pt idx="168">
                  <c:v>437.66666666666669</c:v>
                </c:pt>
                <c:pt idx="169">
                  <c:v>438.33333333333331</c:v>
                </c:pt>
                <c:pt idx="170">
                  <c:v>409</c:v>
                </c:pt>
                <c:pt idx="171">
                  <c:v>379.66666666666669</c:v>
                </c:pt>
                <c:pt idx="172">
                  <c:v>349.66666666666669</c:v>
                </c:pt>
                <c:pt idx="173">
                  <c:v>334</c:v>
                </c:pt>
                <c:pt idx="174">
                  <c:v>299</c:v>
                </c:pt>
                <c:pt idx="175">
                  <c:v>300.33333333333331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BB-4762-9747-1E27D6026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600224"/>
        <c:axId val="1691610784"/>
      </c:lineChart>
      <c:catAx>
        <c:axId val="1691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10784"/>
        <c:crosses val="autoZero"/>
        <c:auto val="1"/>
        <c:lblAlgn val="ctr"/>
        <c:lblOffset val="100"/>
        <c:tickLblSkip val="12"/>
        <c:noMultiLvlLbl val="0"/>
      </c:catAx>
      <c:valAx>
        <c:axId val="1691610784"/>
        <c:scaling>
          <c:orientation val="minMax"/>
          <c:max val="600"/>
        </c:scaling>
        <c:delete val="0"/>
        <c:axPos val="l"/>
        <c:numFmt formatCode="#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Quits - Construction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9838745924123E-2"/>
          <c:y val="0.25904242007450828"/>
          <c:w val="0.89161249835692991"/>
          <c:h val="0.56460029285158642"/>
        </c:manualLayout>
      </c:layout>
      <c:lineChart>
        <c:grouping val="standard"/>
        <c:varyColors val="0"/>
        <c:ser>
          <c:idx val="1"/>
          <c:order val="0"/>
          <c:tx>
            <c:strRef>
              <c:f>'[Jay Data Construction_Updated.xlsx]Charts'!$X$1</c:f>
              <c:strCache>
                <c:ptCount val="1"/>
                <c:pt idx="0">
                  <c:v>Quits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'[Jay Data Construction_Updated.xlsx]Charts'!$T$2:$T$177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'[Jay Data Construction_Updated.xlsx]Charts'!$AB$2:$AB$177</c:f>
              <c:numCache>
                <c:formatCode>General</c:formatCode>
                <c:ptCount val="176"/>
                <c:pt idx="0">
                  <c:v>100</c:v>
                </c:pt>
                <c:pt idx="1">
                  <c:v>91.5</c:v>
                </c:pt>
                <c:pt idx="2">
                  <c:v>88.666666666666671</c:v>
                </c:pt>
                <c:pt idx="3">
                  <c:v>76.666666666666671</c:v>
                </c:pt>
                <c:pt idx="4">
                  <c:v>69</c:v>
                </c:pt>
                <c:pt idx="5">
                  <c:v>62</c:v>
                </c:pt>
                <c:pt idx="6">
                  <c:v>63.666666666666664</c:v>
                </c:pt>
                <c:pt idx="7">
                  <c:v>70</c:v>
                </c:pt>
                <c:pt idx="8">
                  <c:v>77</c:v>
                </c:pt>
                <c:pt idx="9">
                  <c:v>81</c:v>
                </c:pt>
                <c:pt idx="10">
                  <c:v>78</c:v>
                </c:pt>
                <c:pt idx="11">
                  <c:v>80.333333333333329</c:v>
                </c:pt>
                <c:pt idx="12">
                  <c:v>76.666666666666671</c:v>
                </c:pt>
                <c:pt idx="13">
                  <c:v>77.333333333333329</c:v>
                </c:pt>
                <c:pt idx="14">
                  <c:v>74</c:v>
                </c:pt>
                <c:pt idx="15">
                  <c:v>82</c:v>
                </c:pt>
                <c:pt idx="16">
                  <c:v>86</c:v>
                </c:pt>
                <c:pt idx="17">
                  <c:v>85.666666666666671</c:v>
                </c:pt>
                <c:pt idx="18">
                  <c:v>79</c:v>
                </c:pt>
                <c:pt idx="19">
                  <c:v>73.333333333333329</c:v>
                </c:pt>
                <c:pt idx="20">
                  <c:v>75.666666666666671</c:v>
                </c:pt>
                <c:pt idx="21">
                  <c:v>78</c:v>
                </c:pt>
                <c:pt idx="22">
                  <c:v>94.333333333333329</c:v>
                </c:pt>
                <c:pt idx="23">
                  <c:v>93</c:v>
                </c:pt>
                <c:pt idx="24">
                  <c:v>92</c:v>
                </c:pt>
                <c:pt idx="25">
                  <c:v>80.333333333333329</c:v>
                </c:pt>
                <c:pt idx="26">
                  <c:v>83.333333333333329</c:v>
                </c:pt>
                <c:pt idx="27">
                  <c:v>81.333333333333329</c:v>
                </c:pt>
                <c:pt idx="28">
                  <c:v>80.666666666666671</c:v>
                </c:pt>
                <c:pt idx="29">
                  <c:v>80.333333333333329</c:v>
                </c:pt>
                <c:pt idx="30">
                  <c:v>83.333333333333329</c:v>
                </c:pt>
                <c:pt idx="31">
                  <c:v>79</c:v>
                </c:pt>
                <c:pt idx="32">
                  <c:v>73.666666666666671</c:v>
                </c:pt>
                <c:pt idx="33">
                  <c:v>80.333333333333329</c:v>
                </c:pt>
                <c:pt idx="34">
                  <c:v>93</c:v>
                </c:pt>
                <c:pt idx="35">
                  <c:v>93.333333333333329</c:v>
                </c:pt>
                <c:pt idx="36">
                  <c:v>104.33333333333333</c:v>
                </c:pt>
                <c:pt idx="37">
                  <c:v>105.33333333333333</c:v>
                </c:pt>
                <c:pt idx="38">
                  <c:v>111.33333333333333</c:v>
                </c:pt>
                <c:pt idx="39">
                  <c:v>96.666666666666671</c:v>
                </c:pt>
                <c:pt idx="40">
                  <c:v>91.333333333333329</c:v>
                </c:pt>
                <c:pt idx="41">
                  <c:v>93.333333333333329</c:v>
                </c:pt>
                <c:pt idx="42">
                  <c:v>97.666666666666671</c:v>
                </c:pt>
                <c:pt idx="43">
                  <c:v>98.333333333333329</c:v>
                </c:pt>
                <c:pt idx="44">
                  <c:v>96</c:v>
                </c:pt>
                <c:pt idx="45">
                  <c:v>92.333333333333329</c:v>
                </c:pt>
                <c:pt idx="46">
                  <c:v>88</c:v>
                </c:pt>
                <c:pt idx="47">
                  <c:v>83.333333333333329</c:v>
                </c:pt>
                <c:pt idx="48">
                  <c:v>84.666666666666671</c:v>
                </c:pt>
                <c:pt idx="49">
                  <c:v>90.333333333333329</c:v>
                </c:pt>
                <c:pt idx="50">
                  <c:v>95.333333333333329</c:v>
                </c:pt>
                <c:pt idx="51">
                  <c:v>98.666666666666671</c:v>
                </c:pt>
                <c:pt idx="52">
                  <c:v>107.33333333333333</c:v>
                </c:pt>
                <c:pt idx="53">
                  <c:v>115</c:v>
                </c:pt>
                <c:pt idx="54">
                  <c:v>116.33333333333333</c:v>
                </c:pt>
                <c:pt idx="55">
                  <c:v>117.66666666666667</c:v>
                </c:pt>
                <c:pt idx="56">
                  <c:v>115</c:v>
                </c:pt>
                <c:pt idx="57">
                  <c:v>114.33333333333333</c:v>
                </c:pt>
                <c:pt idx="58">
                  <c:v>103</c:v>
                </c:pt>
                <c:pt idx="59">
                  <c:v>106.33333333333333</c:v>
                </c:pt>
                <c:pt idx="60">
                  <c:v>107</c:v>
                </c:pt>
                <c:pt idx="61">
                  <c:v>113</c:v>
                </c:pt>
                <c:pt idx="62">
                  <c:v>112</c:v>
                </c:pt>
                <c:pt idx="63">
                  <c:v>116</c:v>
                </c:pt>
                <c:pt idx="64">
                  <c:v>118</c:v>
                </c:pt>
                <c:pt idx="65">
                  <c:v>117</c:v>
                </c:pt>
                <c:pt idx="66">
                  <c:v>112</c:v>
                </c:pt>
                <c:pt idx="67">
                  <c:v>106.33333333333333</c:v>
                </c:pt>
                <c:pt idx="68">
                  <c:v>108.66666666666667</c:v>
                </c:pt>
                <c:pt idx="69">
                  <c:v>104.66666666666667</c:v>
                </c:pt>
                <c:pt idx="70">
                  <c:v>112.33333333333333</c:v>
                </c:pt>
                <c:pt idx="71">
                  <c:v>115</c:v>
                </c:pt>
                <c:pt idx="72">
                  <c:v>114</c:v>
                </c:pt>
                <c:pt idx="73">
                  <c:v>108.66666666666667</c:v>
                </c:pt>
                <c:pt idx="74">
                  <c:v>113.66666666666667</c:v>
                </c:pt>
                <c:pt idx="75">
                  <c:v>120.66666666666667</c:v>
                </c:pt>
                <c:pt idx="76">
                  <c:v>126</c:v>
                </c:pt>
                <c:pt idx="77">
                  <c:v>118</c:v>
                </c:pt>
                <c:pt idx="78">
                  <c:v>123</c:v>
                </c:pt>
                <c:pt idx="79">
                  <c:v>130.33333333333334</c:v>
                </c:pt>
                <c:pt idx="80">
                  <c:v>126</c:v>
                </c:pt>
                <c:pt idx="81">
                  <c:v>126</c:v>
                </c:pt>
                <c:pt idx="82">
                  <c:v>128.66666666666666</c:v>
                </c:pt>
                <c:pt idx="83">
                  <c:v>139</c:v>
                </c:pt>
                <c:pt idx="84">
                  <c:v>146.33333333333334</c:v>
                </c:pt>
                <c:pt idx="85">
                  <c:v>147.66666666666666</c:v>
                </c:pt>
                <c:pt idx="86">
                  <c:v>156.66666666666666</c:v>
                </c:pt>
                <c:pt idx="87">
                  <c:v>158.66666666666666</c:v>
                </c:pt>
                <c:pt idx="88">
                  <c:v>156</c:v>
                </c:pt>
                <c:pt idx="89">
                  <c:v>147.33333333333334</c:v>
                </c:pt>
                <c:pt idx="90">
                  <c:v>145.66666666666666</c:v>
                </c:pt>
                <c:pt idx="91">
                  <c:v>146.33333333333334</c:v>
                </c:pt>
                <c:pt idx="92">
                  <c:v>157.66666666666666</c:v>
                </c:pt>
                <c:pt idx="93">
                  <c:v>167</c:v>
                </c:pt>
                <c:pt idx="94">
                  <c:v>163</c:v>
                </c:pt>
                <c:pt idx="95">
                  <c:v>155</c:v>
                </c:pt>
                <c:pt idx="96">
                  <c:v>147.33333333333334</c:v>
                </c:pt>
                <c:pt idx="97">
                  <c:v>151</c:v>
                </c:pt>
                <c:pt idx="98">
                  <c:v>154.66666666666666</c:v>
                </c:pt>
                <c:pt idx="99">
                  <c:v>159.33333333333334</c:v>
                </c:pt>
                <c:pt idx="100">
                  <c:v>164.66666666666666</c:v>
                </c:pt>
                <c:pt idx="101">
                  <c:v>171.33333333333334</c:v>
                </c:pt>
                <c:pt idx="102">
                  <c:v>181.33333333333334</c:v>
                </c:pt>
                <c:pt idx="103">
                  <c:v>186</c:v>
                </c:pt>
                <c:pt idx="104">
                  <c:v>180.33333333333334</c:v>
                </c:pt>
                <c:pt idx="105">
                  <c:v>172</c:v>
                </c:pt>
                <c:pt idx="106">
                  <c:v>173</c:v>
                </c:pt>
                <c:pt idx="107">
                  <c:v>179.66666666666666</c:v>
                </c:pt>
                <c:pt idx="108">
                  <c:v>185.66666666666666</c:v>
                </c:pt>
                <c:pt idx="109">
                  <c:v>192.33333333333334</c:v>
                </c:pt>
                <c:pt idx="110">
                  <c:v>179.66666666666666</c:v>
                </c:pt>
                <c:pt idx="111">
                  <c:v>162</c:v>
                </c:pt>
                <c:pt idx="112">
                  <c:v>148.66666666666666</c:v>
                </c:pt>
                <c:pt idx="113">
                  <c:v>162</c:v>
                </c:pt>
                <c:pt idx="114">
                  <c:v>172.66666666666666</c:v>
                </c:pt>
                <c:pt idx="115">
                  <c:v>175</c:v>
                </c:pt>
                <c:pt idx="116">
                  <c:v>176.33333333333334</c:v>
                </c:pt>
                <c:pt idx="117">
                  <c:v>182</c:v>
                </c:pt>
                <c:pt idx="118">
                  <c:v>181.66666666666666</c:v>
                </c:pt>
                <c:pt idx="119">
                  <c:v>176</c:v>
                </c:pt>
                <c:pt idx="120">
                  <c:v>168.33333333333334</c:v>
                </c:pt>
                <c:pt idx="121">
                  <c:v>163.66666666666666</c:v>
                </c:pt>
                <c:pt idx="122">
                  <c:v>149</c:v>
                </c:pt>
                <c:pt idx="123">
                  <c:v>125.33333333333333</c:v>
                </c:pt>
                <c:pt idx="124">
                  <c:v>110.33333333333333</c:v>
                </c:pt>
                <c:pt idx="125">
                  <c:v>112</c:v>
                </c:pt>
                <c:pt idx="126">
                  <c:v>126.66666666666667</c:v>
                </c:pt>
                <c:pt idx="127">
                  <c:v>123.66666666666667</c:v>
                </c:pt>
                <c:pt idx="128">
                  <c:v>129.33333333333334</c:v>
                </c:pt>
                <c:pt idx="129">
                  <c:v>127</c:v>
                </c:pt>
                <c:pt idx="130">
                  <c:v>144.33333333333334</c:v>
                </c:pt>
                <c:pt idx="131">
                  <c:v>147.33333333333334</c:v>
                </c:pt>
                <c:pt idx="132">
                  <c:v>148.66666666666666</c:v>
                </c:pt>
                <c:pt idx="133">
                  <c:v>154</c:v>
                </c:pt>
                <c:pt idx="134">
                  <c:v>161.33333333333334</c:v>
                </c:pt>
                <c:pt idx="135">
                  <c:v>177.33333333333334</c:v>
                </c:pt>
                <c:pt idx="136">
                  <c:v>176.66666666666666</c:v>
                </c:pt>
                <c:pt idx="137">
                  <c:v>173.66666666666666</c:v>
                </c:pt>
                <c:pt idx="138">
                  <c:v>167.33333333333334</c:v>
                </c:pt>
                <c:pt idx="139">
                  <c:v>172</c:v>
                </c:pt>
                <c:pt idx="140">
                  <c:v>178.33333333333334</c:v>
                </c:pt>
                <c:pt idx="141">
                  <c:v>184</c:v>
                </c:pt>
                <c:pt idx="142">
                  <c:v>196.66666666666666</c:v>
                </c:pt>
                <c:pt idx="143">
                  <c:v>194.33333333333334</c:v>
                </c:pt>
                <c:pt idx="144">
                  <c:v>196.33333333333334</c:v>
                </c:pt>
                <c:pt idx="145">
                  <c:v>180.66666666666666</c:v>
                </c:pt>
                <c:pt idx="146">
                  <c:v>205</c:v>
                </c:pt>
                <c:pt idx="147">
                  <c:v>219</c:v>
                </c:pt>
                <c:pt idx="148">
                  <c:v>233</c:v>
                </c:pt>
                <c:pt idx="149">
                  <c:v>199.33333333333334</c:v>
                </c:pt>
                <c:pt idx="150">
                  <c:v>186</c:v>
                </c:pt>
                <c:pt idx="151">
                  <c:v>190.66666666666666</c:v>
                </c:pt>
                <c:pt idx="152">
                  <c:v>188.33333333333334</c:v>
                </c:pt>
                <c:pt idx="153">
                  <c:v>174.33333333333334</c:v>
                </c:pt>
                <c:pt idx="154">
                  <c:v>141.66666666666666</c:v>
                </c:pt>
                <c:pt idx="155">
                  <c:v>145.66666666666666</c:v>
                </c:pt>
                <c:pt idx="156">
                  <c:v>157.66666666666666</c:v>
                </c:pt>
                <c:pt idx="157">
                  <c:v>165.66666666666666</c:v>
                </c:pt>
                <c:pt idx="158">
                  <c:v>161.33333333333334</c:v>
                </c:pt>
                <c:pt idx="159">
                  <c:v>151.66666666666666</c:v>
                </c:pt>
                <c:pt idx="160">
                  <c:v>172</c:v>
                </c:pt>
                <c:pt idx="161">
                  <c:v>181.66666666666666</c:v>
                </c:pt>
                <c:pt idx="162">
                  <c:v>186.33333333333334</c:v>
                </c:pt>
                <c:pt idx="163">
                  <c:v>168</c:v>
                </c:pt>
                <c:pt idx="164">
                  <c:v>156</c:v>
                </c:pt>
                <c:pt idx="165">
                  <c:v>156.66666666666666</c:v>
                </c:pt>
                <c:pt idx="166">
                  <c:v>157.33333333333334</c:v>
                </c:pt>
                <c:pt idx="167">
                  <c:v>160.66666666666666</c:v>
                </c:pt>
                <c:pt idx="168">
                  <c:v>154</c:v>
                </c:pt>
                <c:pt idx="169">
                  <c:v>150.66666666666666</c:v>
                </c:pt>
                <c:pt idx="170">
                  <c:v>153</c:v>
                </c:pt>
                <c:pt idx="171">
                  <c:v>166.33333333333334</c:v>
                </c:pt>
                <c:pt idx="172">
                  <c:v>178.33333333333334</c:v>
                </c:pt>
                <c:pt idx="173">
                  <c:v>166</c:v>
                </c:pt>
                <c:pt idx="174">
                  <c:v>148</c:v>
                </c:pt>
                <c:pt idx="175">
                  <c:v>130.33333333333334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2DD-4550-ADD0-6B80575F0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600224"/>
        <c:axId val="1691610784"/>
      </c:lineChart>
      <c:catAx>
        <c:axId val="1691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10784"/>
        <c:crosses val="autoZero"/>
        <c:auto val="1"/>
        <c:lblAlgn val="ctr"/>
        <c:lblOffset val="100"/>
        <c:tickLblSkip val="12"/>
        <c:noMultiLvlLbl val="0"/>
      </c:catAx>
      <c:valAx>
        <c:axId val="1691610784"/>
        <c:scaling>
          <c:orientation val="minMax"/>
          <c:max val="400"/>
        </c:scaling>
        <c:delete val="0"/>
        <c:axPos val="l"/>
        <c:numFmt formatCode="#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Layoffs - Construction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9838745924123E-2"/>
          <c:y val="0.25904242007450828"/>
          <c:w val="0.89161249835692991"/>
          <c:h val="0.56460029285158642"/>
        </c:manualLayout>
      </c:layout>
      <c:lineChart>
        <c:grouping val="standard"/>
        <c:varyColors val="0"/>
        <c:ser>
          <c:idx val="0"/>
          <c:order val="0"/>
          <c:tx>
            <c:strRef>
              <c:f>'[Jay Data Construction_Updated.xlsx]Charts'!$W$1</c:f>
              <c:strCache>
                <c:ptCount val="1"/>
                <c:pt idx="0">
                  <c:v>Layoffs and Discharges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'[Jay Data Construction_Updated.xlsx]Charts'!$T$2:$T$177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'[Jay Data Construction_Updated.xlsx]Charts'!$AA$2:$AA$177</c:f>
              <c:numCache>
                <c:formatCode>General</c:formatCode>
                <c:ptCount val="176"/>
                <c:pt idx="0">
                  <c:v>267</c:v>
                </c:pt>
                <c:pt idx="1">
                  <c:v>261.5</c:v>
                </c:pt>
                <c:pt idx="2">
                  <c:v>260.66666666666669</c:v>
                </c:pt>
                <c:pt idx="3">
                  <c:v>259</c:v>
                </c:pt>
                <c:pt idx="4">
                  <c:v>266.33333333333331</c:v>
                </c:pt>
                <c:pt idx="5">
                  <c:v>255</c:v>
                </c:pt>
                <c:pt idx="6">
                  <c:v>255.33333333333334</c:v>
                </c:pt>
                <c:pt idx="7">
                  <c:v>245.66666666666666</c:v>
                </c:pt>
                <c:pt idx="8">
                  <c:v>250</c:v>
                </c:pt>
                <c:pt idx="9">
                  <c:v>242.33333333333334</c:v>
                </c:pt>
                <c:pt idx="10">
                  <c:v>241.33333333333334</c:v>
                </c:pt>
                <c:pt idx="11">
                  <c:v>262</c:v>
                </c:pt>
                <c:pt idx="12">
                  <c:v>263.33333333333331</c:v>
                </c:pt>
                <c:pt idx="13">
                  <c:v>260.66666666666669</c:v>
                </c:pt>
                <c:pt idx="14">
                  <c:v>241.66666666666666</c:v>
                </c:pt>
                <c:pt idx="15">
                  <c:v>247</c:v>
                </c:pt>
                <c:pt idx="16">
                  <c:v>257.66666666666669</c:v>
                </c:pt>
                <c:pt idx="17">
                  <c:v>284.33333333333331</c:v>
                </c:pt>
                <c:pt idx="18">
                  <c:v>276.33333333333331</c:v>
                </c:pt>
                <c:pt idx="19">
                  <c:v>274.33333333333331</c:v>
                </c:pt>
                <c:pt idx="20">
                  <c:v>249</c:v>
                </c:pt>
                <c:pt idx="21">
                  <c:v>244.33333333333334</c:v>
                </c:pt>
                <c:pt idx="22">
                  <c:v>220</c:v>
                </c:pt>
                <c:pt idx="23">
                  <c:v>205.66666666666666</c:v>
                </c:pt>
                <c:pt idx="24">
                  <c:v>207.66666666666666</c:v>
                </c:pt>
                <c:pt idx="25">
                  <c:v>226.66666666666666</c:v>
                </c:pt>
                <c:pt idx="26">
                  <c:v>228.66666666666666</c:v>
                </c:pt>
                <c:pt idx="27">
                  <c:v>221.33333333333334</c:v>
                </c:pt>
                <c:pt idx="28">
                  <c:v>222.66666666666666</c:v>
                </c:pt>
                <c:pt idx="29">
                  <c:v>238.33333333333334</c:v>
                </c:pt>
                <c:pt idx="30">
                  <c:v>260.66666666666669</c:v>
                </c:pt>
                <c:pt idx="31">
                  <c:v>259</c:v>
                </c:pt>
                <c:pt idx="32">
                  <c:v>263</c:v>
                </c:pt>
                <c:pt idx="33">
                  <c:v>236.33333333333334</c:v>
                </c:pt>
                <c:pt idx="34">
                  <c:v>240.33333333333334</c:v>
                </c:pt>
                <c:pt idx="35">
                  <c:v>214.33333333333334</c:v>
                </c:pt>
                <c:pt idx="36">
                  <c:v>211.66666666666666</c:v>
                </c:pt>
                <c:pt idx="37">
                  <c:v>197.33333333333334</c:v>
                </c:pt>
                <c:pt idx="38">
                  <c:v>213.33333333333334</c:v>
                </c:pt>
                <c:pt idx="39">
                  <c:v>219.33333333333334</c:v>
                </c:pt>
                <c:pt idx="40">
                  <c:v>211</c:v>
                </c:pt>
                <c:pt idx="41">
                  <c:v>205.33333333333334</c:v>
                </c:pt>
                <c:pt idx="42">
                  <c:v>201.33333333333334</c:v>
                </c:pt>
                <c:pt idx="43">
                  <c:v>194.33333333333334</c:v>
                </c:pt>
                <c:pt idx="44">
                  <c:v>180</c:v>
                </c:pt>
                <c:pt idx="45">
                  <c:v>197</c:v>
                </c:pt>
                <c:pt idx="46">
                  <c:v>205</c:v>
                </c:pt>
                <c:pt idx="47">
                  <c:v>213.33333333333334</c:v>
                </c:pt>
                <c:pt idx="48">
                  <c:v>180.66666666666666</c:v>
                </c:pt>
                <c:pt idx="49">
                  <c:v>164</c:v>
                </c:pt>
                <c:pt idx="50">
                  <c:v>144</c:v>
                </c:pt>
                <c:pt idx="51">
                  <c:v>143</c:v>
                </c:pt>
                <c:pt idx="52">
                  <c:v>144.33333333333334</c:v>
                </c:pt>
                <c:pt idx="53">
                  <c:v>141.33333333333334</c:v>
                </c:pt>
                <c:pt idx="54">
                  <c:v>150.66666666666666</c:v>
                </c:pt>
                <c:pt idx="55">
                  <c:v>153.33333333333334</c:v>
                </c:pt>
                <c:pt idx="56">
                  <c:v>157.33333333333334</c:v>
                </c:pt>
                <c:pt idx="57">
                  <c:v>162</c:v>
                </c:pt>
                <c:pt idx="58">
                  <c:v>178</c:v>
                </c:pt>
                <c:pt idx="59">
                  <c:v>205.33333333333334</c:v>
                </c:pt>
                <c:pt idx="60">
                  <c:v>214.33333333333334</c:v>
                </c:pt>
                <c:pt idx="61">
                  <c:v>207</c:v>
                </c:pt>
                <c:pt idx="62">
                  <c:v>201.66666666666666</c:v>
                </c:pt>
                <c:pt idx="63">
                  <c:v>179.33333333333334</c:v>
                </c:pt>
                <c:pt idx="64">
                  <c:v>164.66666666666666</c:v>
                </c:pt>
                <c:pt idx="65">
                  <c:v>165.66666666666666</c:v>
                </c:pt>
                <c:pt idx="66">
                  <c:v>169</c:v>
                </c:pt>
                <c:pt idx="67">
                  <c:v>184.33333333333334</c:v>
                </c:pt>
                <c:pt idx="68">
                  <c:v>175</c:v>
                </c:pt>
                <c:pt idx="69">
                  <c:v>187</c:v>
                </c:pt>
                <c:pt idx="70">
                  <c:v>180.66666666666666</c:v>
                </c:pt>
                <c:pt idx="71">
                  <c:v>169.33333333333334</c:v>
                </c:pt>
                <c:pt idx="72">
                  <c:v>166.33333333333334</c:v>
                </c:pt>
                <c:pt idx="73">
                  <c:v>186.33333333333334</c:v>
                </c:pt>
                <c:pt idx="74">
                  <c:v>191.33333333333334</c:v>
                </c:pt>
                <c:pt idx="75">
                  <c:v>202.33333333333334</c:v>
                </c:pt>
                <c:pt idx="76">
                  <c:v>194.33333333333334</c:v>
                </c:pt>
                <c:pt idx="77">
                  <c:v>190.33333333333334</c:v>
                </c:pt>
                <c:pt idx="78">
                  <c:v>176</c:v>
                </c:pt>
                <c:pt idx="79">
                  <c:v>168.33333333333334</c:v>
                </c:pt>
                <c:pt idx="80">
                  <c:v>167.66666666666666</c:v>
                </c:pt>
                <c:pt idx="81">
                  <c:v>173.33333333333334</c:v>
                </c:pt>
                <c:pt idx="82">
                  <c:v>160</c:v>
                </c:pt>
                <c:pt idx="83">
                  <c:v>196</c:v>
                </c:pt>
                <c:pt idx="84">
                  <c:v>195</c:v>
                </c:pt>
                <c:pt idx="85">
                  <c:v>201</c:v>
                </c:pt>
                <c:pt idx="86">
                  <c:v>178</c:v>
                </c:pt>
                <c:pt idx="87">
                  <c:v>186.33333333333334</c:v>
                </c:pt>
                <c:pt idx="88">
                  <c:v>204.33333333333334</c:v>
                </c:pt>
                <c:pt idx="89">
                  <c:v>210.66666666666666</c:v>
                </c:pt>
                <c:pt idx="90">
                  <c:v>215.33333333333334</c:v>
                </c:pt>
                <c:pt idx="91">
                  <c:v>209.66666666666666</c:v>
                </c:pt>
                <c:pt idx="92">
                  <c:v>205.33333333333334</c:v>
                </c:pt>
                <c:pt idx="93">
                  <c:v>192.66666666666666</c:v>
                </c:pt>
                <c:pt idx="94">
                  <c:v>184.66666666666666</c:v>
                </c:pt>
                <c:pt idx="95">
                  <c:v>162.66666666666666</c:v>
                </c:pt>
                <c:pt idx="96">
                  <c:v>158.33333333333334</c:v>
                </c:pt>
                <c:pt idx="97">
                  <c:v>161.66666666666666</c:v>
                </c:pt>
                <c:pt idx="98">
                  <c:v>178</c:v>
                </c:pt>
                <c:pt idx="99">
                  <c:v>172.33333333333334</c:v>
                </c:pt>
                <c:pt idx="100">
                  <c:v>167.33333333333334</c:v>
                </c:pt>
                <c:pt idx="101">
                  <c:v>164</c:v>
                </c:pt>
                <c:pt idx="102">
                  <c:v>165.33333333333334</c:v>
                </c:pt>
                <c:pt idx="103">
                  <c:v>164.33333333333334</c:v>
                </c:pt>
                <c:pt idx="104">
                  <c:v>163.66666666666666</c:v>
                </c:pt>
                <c:pt idx="105">
                  <c:v>158.33333333333334</c:v>
                </c:pt>
                <c:pt idx="106">
                  <c:v>168.33333333333334</c:v>
                </c:pt>
                <c:pt idx="107">
                  <c:v>162.33333333333334</c:v>
                </c:pt>
                <c:pt idx="108">
                  <c:v>175.33333333333334</c:v>
                </c:pt>
                <c:pt idx="109">
                  <c:v>171.33333333333334</c:v>
                </c:pt>
                <c:pt idx="110">
                  <c:v>176</c:v>
                </c:pt>
                <c:pt idx="111">
                  <c:v>195.33333333333334</c:v>
                </c:pt>
                <c:pt idx="112">
                  <c:v>204.33333333333334</c:v>
                </c:pt>
                <c:pt idx="113">
                  <c:v>222.33333333333334</c:v>
                </c:pt>
                <c:pt idx="114">
                  <c:v>204</c:v>
                </c:pt>
                <c:pt idx="115">
                  <c:v>208</c:v>
                </c:pt>
                <c:pt idx="116">
                  <c:v>208.66666666666666</c:v>
                </c:pt>
                <c:pt idx="117">
                  <c:v>234.66666666666666</c:v>
                </c:pt>
                <c:pt idx="118">
                  <c:v>241.33333333333334</c:v>
                </c:pt>
                <c:pt idx="119">
                  <c:v>249.33333333333334</c:v>
                </c:pt>
                <c:pt idx="120">
                  <c:v>220.66666666666666</c:v>
                </c:pt>
                <c:pt idx="121">
                  <c:v>208.33333333333334</c:v>
                </c:pt>
                <c:pt idx="126">
                  <c:v>192.33333333333334</c:v>
                </c:pt>
                <c:pt idx="127">
                  <c:v>189.66666666666666</c:v>
                </c:pt>
                <c:pt idx="128">
                  <c:v>184.33333333333334</c:v>
                </c:pt>
                <c:pt idx="129">
                  <c:v>181.66666666666666</c:v>
                </c:pt>
                <c:pt idx="130">
                  <c:v>178</c:v>
                </c:pt>
                <c:pt idx="131">
                  <c:v>188.66666666666666</c:v>
                </c:pt>
                <c:pt idx="132">
                  <c:v>185.33333333333334</c:v>
                </c:pt>
                <c:pt idx="133">
                  <c:v>201.66666666666666</c:v>
                </c:pt>
                <c:pt idx="134">
                  <c:v>187.33333333333334</c:v>
                </c:pt>
                <c:pt idx="135">
                  <c:v>181.33333333333334</c:v>
                </c:pt>
                <c:pt idx="136">
                  <c:v>158</c:v>
                </c:pt>
                <c:pt idx="137">
                  <c:v>161</c:v>
                </c:pt>
                <c:pt idx="138">
                  <c:v>152</c:v>
                </c:pt>
                <c:pt idx="139">
                  <c:v>149.33333333333334</c:v>
                </c:pt>
                <c:pt idx="140">
                  <c:v>136.33333333333334</c:v>
                </c:pt>
                <c:pt idx="141">
                  <c:v>135</c:v>
                </c:pt>
                <c:pt idx="142">
                  <c:v>133</c:v>
                </c:pt>
                <c:pt idx="143">
                  <c:v>138</c:v>
                </c:pt>
                <c:pt idx="144">
                  <c:v>139</c:v>
                </c:pt>
                <c:pt idx="145">
                  <c:v>138.33333333333334</c:v>
                </c:pt>
                <c:pt idx="146">
                  <c:v>133.33333333333334</c:v>
                </c:pt>
                <c:pt idx="147">
                  <c:v>130.33333333333334</c:v>
                </c:pt>
                <c:pt idx="148">
                  <c:v>120.33333333333333</c:v>
                </c:pt>
                <c:pt idx="149">
                  <c:v>131.66666666666666</c:v>
                </c:pt>
                <c:pt idx="150">
                  <c:v>144</c:v>
                </c:pt>
                <c:pt idx="151">
                  <c:v>148.66666666666666</c:v>
                </c:pt>
                <c:pt idx="152">
                  <c:v>162.66666666666666</c:v>
                </c:pt>
                <c:pt idx="153">
                  <c:v>165.66666666666666</c:v>
                </c:pt>
                <c:pt idx="154">
                  <c:v>169</c:v>
                </c:pt>
                <c:pt idx="155">
                  <c:v>153.33333333333334</c:v>
                </c:pt>
                <c:pt idx="156">
                  <c:v>148</c:v>
                </c:pt>
                <c:pt idx="157">
                  <c:v>158.33333333333334</c:v>
                </c:pt>
                <c:pt idx="158">
                  <c:v>201.33333333333334</c:v>
                </c:pt>
                <c:pt idx="159">
                  <c:v>217.66666666666666</c:v>
                </c:pt>
                <c:pt idx="160">
                  <c:v>205</c:v>
                </c:pt>
                <c:pt idx="161">
                  <c:v>151.33333333333334</c:v>
                </c:pt>
                <c:pt idx="162">
                  <c:v>143.66666666666666</c:v>
                </c:pt>
                <c:pt idx="163">
                  <c:v>158</c:v>
                </c:pt>
                <c:pt idx="164">
                  <c:v>170.66666666666666</c:v>
                </c:pt>
                <c:pt idx="165">
                  <c:v>167.33333333333334</c:v>
                </c:pt>
                <c:pt idx="166">
                  <c:v>165.66666666666666</c:v>
                </c:pt>
                <c:pt idx="167">
                  <c:v>170.33333333333334</c:v>
                </c:pt>
                <c:pt idx="168">
                  <c:v>177</c:v>
                </c:pt>
                <c:pt idx="169">
                  <c:v>189.33333333333334</c:v>
                </c:pt>
                <c:pt idx="170">
                  <c:v>191</c:v>
                </c:pt>
                <c:pt idx="171">
                  <c:v>179.33333333333334</c:v>
                </c:pt>
                <c:pt idx="172">
                  <c:v>160</c:v>
                </c:pt>
                <c:pt idx="173">
                  <c:v>149</c:v>
                </c:pt>
                <c:pt idx="174">
                  <c:v>156.66666666666666</c:v>
                </c:pt>
                <c:pt idx="175">
                  <c:v>161.33333333333334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7AF-4F6A-82DC-A7672832E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600224"/>
        <c:axId val="1691610784"/>
      </c:lineChart>
      <c:catAx>
        <c:axId val="1691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10784"/>
        <c:crosses val="autoZero"/>
        <c:auto val="1"/>
        <c:lblAlgn val="ctr"/>
        <c:lblOffset val="100"/>
        <c:tickLblSkip val="12"/>
        <c:noMultiLvlLbl val="0"/>
      </c:catAx>
      <c:valAx>
        <c:axId val="1691610784"/>
        <c:scaling>
          <c:orientation val="minMax"/>
          <c:max val="400"/>
        </c:scaling>
        <c:delete val="0"/>
        <c:axPos val="l"/>
        <c:numFmt formatCode="#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916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F1-4E23-8598-B27321272D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D940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F1-4E23-8598-B27321272DA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1-4E23-8598-B27321272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Sheet1!$A$1:$A$12</c:f>
              <c:strCache>
                <c:ptCount val="12"/>
                <c:pt idx="0">
                  <c:v>Construction</c:v>
                </c:pt>
                <c:pt idx="1">
                  <c:v>Leisure &amp; Hospitality</c:v>
                </c:pt>
                <c:pt idx="2">
                  <c:v>Agriculture</c:v>
                </c:pt>
                <c:pt idx="3">
                  <c:v>Education &amp; Health</c:v>
                </c:pt>
                <c:pt idx="4">
                  <c:v>Transportation &amp; Utilities</c:v>
                </c:pt>
                <c:pt idx="5">
                  <c:v>Financial Activities</c:v>
                </c:pt>
                <c:pt idx="6">
                  <c:v>Profesional &amp; Business</c:v>
                </c:pt>
                <c:pt idx="7">
                  <c:v>Manufacturing</c:v>
                </c:pt>
                <c:pt idx="8">
                  <c:v>Public Administration</c:v>
                </c:pt>
                <c:pt idx="9">
                  <c:v>Wholesale &amp; Retail Trade</c:v>
                </c:pt>
                <c:pt idx="10">
                  <c:v>Other Services</c:v>
                </c:pt>
                <c:pt idx="11">
                  <c:v>Information</c:v>
                </c:pt>
              </c:strCache>
            </c:strRef>
          </c:cat>
          <c:val>
            <c:numRef>
              <c:f>Sheet1!$C$1:$C$12</c:f>
              <c:numCache>
                <c:formatCode>General</c:formatCode>
                <c:ptCount val="12"/>
                <c:pt idx="0">
                  <c:v>7.9</c:v>
                </c:pt>
                <c:pt idx="1">
                  <c:v>8.3000000000000007</c:v>
                </c:pt>
                <c:pt idx="2">
                  <c:v>9.1999999999999993</c:v>
                </c:pt>
                <c:pt idx="3">
                  <c:v>9.1999999999999993</c:v>
                </c:pt>
                <c:pt idx="4">
                  <c:v>9.9</c:v>
                </c:pt>
                <c:pt idx="5">
                  <c:v>11.5</c:v>
                </c:pt>
                <c:pt idx="6">
                  <c:v>12</c:v>
                </c:pt>
                <c:pt idx="7">
                  <c:v>12.2</c:v>
                </c:pt>
                <c:pt idx="8">
                  <c:v>13.8</c:v>
                </c:pt>
                <c:pt idx="9">
                  <c:v>14.000000000000002</c:v>
                </c:pt>
                <c:pt idx="10">
                  <c:v>15.4</c:v>
                </c:pt>
                <c:pt idx="11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1-4E23-8598-B2732127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893695"/>
        <c:axId val="239898015"/>
      </c:barChart>
      <c:catAx>
        <c:axId val="239893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239898015"/>
        <c:crosses val="autoZero"/>
        <c:auto val="1"/>
        <c:lblAlgn val="ctr"/>
        <c:lblOffset val="100"/>
        <c:noMultiLvlLbl val="0"/>
      </c:catAx>
      <c:valAx>
        <c:axId val="23989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23989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Industry!$B$340:$B$343</c:f>
              <c:strCache>
                <c:ptCount val="4"/>
                <c:pt idx="0">
                  <c:v>4.2%</c:v>
                </c:pt>
                <c:pt idx="1">
                  <c:v>4.1%</c:v>
                </c:pt>
                <c:pt idx="2">
                  <c:v>4.0%</c:v>
                </c:pt>
                <c:pt idx="3">
                  <c:v>4.0%</c:v>
                </c:pt>
              </c:strCache>
            </c:strRef>
          </c:tx>
          <c:spPr>
            <a:ln w="508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1.5172735760971227E-2"/>
                  <c:y val="-4.847411903557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BB-4AEF-AE00-B55338BBB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D940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Industry!$A$344:$A$399</c:f>
              <c:numCache>
                <c:formatCode>General</c:formatCode>
                <c:ptCount val="56"/>
                <c:pt idx="0" formatCode="0">
                  <c:v>2020</c:v>
                </c:pt>
                <c:pt idx="12" formatCode="0">
                  <c:v>2021</c:v>
                </c:pt>
                <c:pt idx="24" formatCode="0">
                  <c:v>2022</c:v>
                </c:pt>
                <c:pt idx="36" formatCode="0">
                  <c:v>2023</c:v>
                </c:pt>
                <c:pt idx="48" formatCode="0">
                  <c:v>2024</c:v>
                </c:pt>
              </c:numCache>
            </c:numRef>
          </c:cat>
          <c:val>
            <c:numRef>
              <c:f>Industry!$B$344:$B$399</c:f>
              <c:numCache>
                <c:formatCode>0.0%</c:formatCode>
                <c:ptCount val="56"/>
                <c:pt idx="0">
                  <c:v>4.0999999999999995E-2</c:v>
                </c:pt>
                <c:pt idx="1">
                  <c:v>4.2000000000000003E-2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4.2999999999999997E-2</c:v>
                </c:pt>
                <c:pt idx="5">
                  <c:v>4.0999999999999995E-2</c:v>
                </c:pt>
                <c:pt idx="6">
                  <c:v>4.2999999999999997E-2</c:v>
                </c:pt>
                <c:pt idx="7">
                  <c:v>4.4000000000000004E-2</c:v>
                </c:pt>
                <c:pt idx="8">
                  <c:v>4.4999999999999998E-2</c:v>
                </c:pt>
                <c:pt idx="9">
                  <c:v>4.7E-2</c:v>
                </c:pt>
                <c:pt idx="10">
                  <c:v>4.5999999999999999E-2</c:v>
                </c:pt>
                <c:pt idx="11">
                  <c:v>4.4000000000000004E-2</c:v>
                </c:pt>
                <c:pt idx="12">
                  <c:v>4.4000000000000004E-2</c:v>
                </c:pt>
                <c:pt idx="13">
                  <c:v>4.4000000000000004E-2</c:v>
                </c:pt>
                <c:pt idx="14">
                  <c:v>4.2999999999999997E-2</c:v>
                </c:pt>
                <c:pt idx="15">
                  <c:v>4.0999999999999995E-2</c:v>
                </c:pt>
                <c:pt idx="16">
                  <c:v>4.0999999999999995E-2</c:v>
                </c:pt>
                <c:pt idx="17">
                  <c:v>4.2999999999999997E-2</c:v>
                </c:pt>
                <c:pt idx="18">
                  <c:v>0.04</c:v>
                </c:pt>
                <c:pt idx="19">
                  <c:v>3.7000000000000005E-2</c:v>
                </c:pt>
                <c:pt idx="20">
                  <c:v>3.5000000000000003E-2</c:v>
                </c:pt>
                <c:pt idx="21">
                  <c:v>3.5000000000000003E-2</c:v>
                </c:pt>
                <c:pt idx="22">
                  <c:v>3.4000000000000002E-2</c:v>
                </c:pt>
                <c:pt idx="23">
                  <c:v>0.04</c:v>
                </c:pt>
                <c:pt idx="24">
                  <c:v>0.04</c:v>
                </c:pt>
                <c:pt idx="25">
                  <c:v>0.04</c:v>
                </c:pt>
                <c:pt idx="26">
                  <c:v>4.2000000000000003E-2</c:v>
                </c:pt>
                <c:pt idx="27">
                  <c:v>4.5999999999999999E-2</c:v>
                </c:pt>
                <c:pt idx="28">
                  <c:v>4.8000000000000001E-2</c:v>
                </c:pt>
                <c:pt idx="29">
                  <c:v>4.9000000000000002E-2</c:v>
                </c:pt>
                <c:pt idx="30">
                  <c:v>0.05</c:v>
                </c:pt>
                <c:pt idx="31">
                  <c:v>5.4000000000000006E-2</c:v>
                </c:pt>
                <c:pt idx="32">
                  <c:v>5.5999999999999994E-2</c:v>
                </c:pt>
                <c:pt idx="33">
                  <c:v>5.7000000000000002E-2</c:v>
                </c:pt>
                <c:pt idx="34">
                  <c:v>5.7000000000000002E-2</c:v>
                </c:pt>
                <c:pt idx="35">
                  <c:v>5.4000000000000006E-2</c:v>
                </c:pt>
                <c:pt idx="36">
                  <c:v>5.5E-2</c:v>
                </c:pt>
                <c:pt idx="37">
                  <c:v>5.9000000000000004E-2</c:v>
                </c:pt>
                <c:pt idx="38">
                  <c:v>5.7999999999999996E-2</c:v>
                </c:pt>
                <c:pt idx="39">
                  <c:v>5.7999999999999996E-2</c:v>
                </c:pt>
                <c:pt idx="40">
                  <c:v>0.06</c:v>
                </c:pt>
                <c:pt idx="41">
                  <c:v>6.0999999999999999E-2</c:v>
                </c:pt>
                <c:pt idx="42">
                  <c:v>6.3E-2</c:v>
                </c:pt>
                <c:pt idx="43">
                  <c:v>6.0999999999999999E-2</c:v>
                </c:pt>
                <c:pt idx="44">
                  <c:v>5.9000000000000004E-2</c:v>
                </c:pt>
                <c:pt idx="45">
                  <c:v>5.9000000000000004E-2</c:v>
                </c:pt>
                <c:pt idx="46">
                  <c:v>6.0999999999999999E-2</c:v>
                </c:pt>
                <c:pt idx="47">
                  <c:v>6.3E-2</c:v>
                </c:pt>
                <c:pt idx="48">
                  <c:v>6.5000000000000002E-2</c:v>
                </c:pt>
                <c:pt idx="49">
                  <c:v>6.0999999999999999E-2</c:v>
                </c:pt>
                <c:pt idx="50">
                  <c:v>6.3E-2</c:v>
                </c:pt>
                <c:pt idx="51">
                  <c:v>6.3E-2</c:v>
                </c:pt>
                <c:pt idx="52">
                  <c:v>0.06</c:v>
                </c:pt>
                <c:pt idx="53">
                  <c:v>5.7000000000000002E-2</c:v>
                </c:pt>
                <c:pt idx="54">
                  <c:v>5.7000000000000002E-2</c:v>
                </c:pt>
                <c:pt idx="55">
                  <c:v>5.7999999999999996E-2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B-4AEF-AE00-B55338BBB10F}"/>
            </c:ext>
          </c:extLst>
        </c:ser>
        <c:ser>
          <c:idx val="1"/>
          <c:order val="1"/>
          <c:tx>
            <c:strRef>
              <c:f>Industry!$C$340:$C$343</c:f>
              <c:strCache>
                <c:ptCount val="4"/>
                <c:pt idx="0">
                  <c:v>3.0%</c:v>
                </c:pt>
                <c:pt idx="1">
                  <c:v>3.1%</c:v>
                </c:pt>
                <c:pt idx="2">
                  <c:v>3.0%</c:v>
                </c:pt>
                <c:pt idx="3">
                  <c:v>3.1%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8.1699346405228763E-3"/>
                  <c:y val="5.47968302141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BB-4AEF-AE00-B55338BBB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Industry!$A$344:$A$399</c:f>
              <c:numCache>
                <c:formatCode>General</c:formatCode>
                <c:ptCount val="56"/>
                <c:pt idx="0" formatCode="0">
                  <c:v>2020</c:v>
                </c:pt>
                <c:pt idx="12" formatCode="0">
                  <c:v>2021</c:v>
                </c:pt>
                <c:pt idx="24" formatCode="0">
                  <c:v>2022</c:v>
                </c:pt>
                <c:pt idx="36" formatCode="0">
                  <c:v>2023</c:v>
                </c:pt>
                <c:pt idx="48" formatCode="0">
                  <c:v>2024</c:v>
                </c:pt>
              </c:numCache>
            </c:numRef>
          </c:cat>
          <c:val>
            <c:numRef>
              <c:f>Industry!$I$344:$I$399</c:f>
              <c:numCache>
                <c:formatCode>0.0%</c:formatCode>
                <c:ptCount val="56"/>
                <c:pt idx="0">
                  <c:v>3.7000000000000005E-2</c:v>
                </c:pt>
                <c:pt idx="1">
                  <c:v>3.7000000000000005E-2</c:v>
                </c:pt>
                <c:pt idx="2">
                  <c:v>3.7000000000000005E-2</c:v>
                </c:pt>
                <c:pt idx="3">
                  <c:v>3.6000000000000004E-2</c:v>
                </c:pt>
                <c:pt idx="4">
                  <c:v>3.7000000000000005E-2</c:v>
                </c:pt>
                <c:pt idx="5">
                  <c:v>3.6000000000000004E-2</c:v>
                </c:pt>
                <c:pt idx="6">
                  <c:v>3.6000000000000004E-2</c:v>
                </c:pt>
                <c:pt idx="7">
                  <c:v>3.6000000000000004E-2</c:v>
                </c:pt>
                <c:pt idx="8">
                  <c:v>3.6000000000000004E-2</c:v>
                </c:pt>
                <c:pt idx="9">
                  <c:v>3.6000000000000004E-2</c:v>
                </c:pt>
                <c:pt idx="10">
                  <c:v>3.6000000000000004E-2</c:v>
                </c:pt>
                <c:pt idx="11">
                  <c:v>3.5000000000000003E-2</c:v>
                </c:pt>
                <c:pt idx="12">
                  <c:v>3.5000000000000003E-2</c:v>
                </c:pt>
                <c:pt idx="13">
                  <c:v>3.5000000000000003E-2</c:v>
                </c:pt>
                <c:pt idx="14">
                  <c:v>3.5000000000000003E-2</c:v>
                </c:pt>
                <c:pt idx="15">
                  <c:v>3.5000000000000003E-2</c:v>
                </c:pt>
                <c:pt idx="16">
                  <c:v>3.4000000000000002E-2</c:v>
                </c:pt>
                <c:pt idx="17">
                  <c:v>3.4000000000000002E-2</c:v>
                </c:pt>
                <c:pt idx="18">
                  <c:v>3.5000000000000003E-2</c:v>
                </c:pt>
                <c:pt idx="19">
                  <c:v>3.5000000000000003E-2</c:v>
                </c:pt>
                <c:pt idx="20">
                  <c:v>3.6000000000000004E-2</c:v>
                </c:pt>
                <c:pt idx="21">
                  <c:v>3.6000000000000004E-2</c:v>
                </c:pt>
                <c:pt idx="22">
                  <c:v>3.7000000000000005E-2</c:v>
                </c:pt>
                <c:pt idx="23">
                  <c:v>3.7999999999999999E-2</c:v>
                </c:pt>
                <c:pt idx="24">
                  <c:v>0.04</c:v>
                </c:pt>
                <c:pt idx="25">
                  <c:v>4.2999999999999997E-2</c:v>
                </c:pt>
                <c:pt idx="26">
                  <c:v>4.4999999999999998E-2</c:v>
                </c:pt>
                <c:pt idx="27">
                  <c:v>4.7E-2</c:v>
                </c:pt>
                <c:pt idx="28">
                  <c:v>0.05</c:v>
                </c:pt>
                <c:pt idx="29">
                  <c:v>5.2999999999999999E-2</c:v>
                </c:pt>
                <c:pt idx="30">
                  <c:v>5.5E-2</c:v>
                </c:pt>
                <c:pt idx="31">
                  <c:v>5.7000000000000002E-2</c:v>
                </c:pt>
                <c:pt idx="32">
                  <c:v>5.9000000000000004E-2</c:v>
                </c:pt>
                <c:pt idx="33">
                  <c:v>0.06</c:v>
                </c:pt>
                <c:pt idx="34">
                  <c:v>6.2E-2</c:v>
                </c:pt>
                <c:pt idx="35">
                  <c:v>6.3E-2</c:v>
                </c:pt>
                <c:pt idx="36">
                  <c:v>6.3E-2</c:v>
                </c:pt>
                <c:pt idx="37">
                  <c:v>6.3E-2</c:v>
                </c:pt>
                <c:pt idx="38">
                  <c:v>6.4000000000000001E-2</c:v>
                </c:pt>
                <c:pt idx="39">
                  <c:v>6.3E-2</c:v>
                </c:pt>
                <c:pt idx="40">
                  <c:v>6.3E-2</c:v>
                </c:pt>
                <c:pt idx="41">
                  <c:v>6.0999999999999999E-2</c:v>
                </c:pt>
                <c:pt idx="42">
                  <c:v>0.06</c:v>
                </c:pt>
                <c:pt idx="43">
                  <c:v>0.06</c:v>
                </c:pt>
                <c:pt idx="44">
                  <c:v>5.7999999999999996E-2</c:v>
                </c:pt>
                <c:pt idx="45">
                  <c:v>5.7999999999999996E-2</c:v>
                </c:pt>
                <c:pt idx="46">
                  <c:v>5.5999999999999994E-2</c:v>
                </c:pt>
                <c:pt idx="47">
                  <c:v>5.5999999999999994E-2</c:v>
                </c:pt>
                <c:pt idx="48">
                  <c:v>5.5E-2</c:v>
                </c:pt>
                <c:pt idx="49">
                  <c:v>5.4000000000000006E-2</c:v>
                </c:pt>
                <c:pt idx="50">
                  <c:v>5.2000000000000005E-2</c:v>
                </c:pt>
                <c:pt idx="51">
                  <c:v>5.2999999999999999E-2</c:v>
                </c:pt>
                <c:pt idx="52">
                  <c:v>5.2000000000000005E-2</c:v>
                </c:pt>
                <c:pt idx="53">
                  <c:v>5.0999999999999997E-2</c:v>
                </c:pt>
                <c:pt idx="54">
                  <c:v>5.0999999999999997E-2</c:v>
                </c:pt>
                <c:pt idx="5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BB-4AEF-AE00-B55338BBB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435024"/>
        <c:axId val="1436430704"/>
      </c:lineChart>
      <c:catAx>
        <c:axId val="14364350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430704"/>
        <c:crosses val="autoZero"/>
        <c:auto val="1"/>
        <c:lblAlgn val="ctr"/>
        <c:lblOffset val="100"/>
        <c:noMultiLvlLbl val="0"/>
      </c:catAx>
      <c:valAx>
        <c:axId val="14364307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43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/>
              <a:t>Atlanta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Vacancy Rate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Sheet1!$D$58:$D$85</c:f>
              <c:numCache>
                <c:formatCode>General</c:formatCode>
                <c:ptCount val="28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</c:numCache>
            </c:numRef>
          </c:cat>
          <c:val>
            <c:numRef>
              <c:f>Sheet1!$F$2:$F$79</c:f>
              <c:numCache>
                <c:formatCode>0.0%</c:formatCode>
                <c:ptCount val="22"/>
                <c:pt idx="0">
                  <c:v>6.3360272724416689E-2</c:v>
                </c:pt>
                <c:pt idx="1">
                  <c:v>6.7000386893283359E-2</c:v>
                </c:pt>
                <c:pt idx="2">
                  <c:v>5.7221731982733726E-2</c:v>
                </c:pt>
                <c:pt idx="3">
                  <c:v>5.6496139976450088E-2</c:v>
                </c:pt>
                <c:pt idx="4">
                  <c:v>6.3977722639633305E-2</c:v>
                </c:pt>
                <c:pt idx="5">
                  <c:v>7.4698678508050342E-2</c:v>
                </c:pt>
                <c:pt idx="6">
                  <c:v>6.55620600110004E-2</c:v>
                </c:pt>
                <c:pt idx="7">
                  <c:v>5.7592353671800378E-2</c:v>
                </c:pt>
                <c:pt idx="8">
                  <c:v>5.5140968591233741E-2</c:v>
                </c:pt>
                <c:pt idx="9">
                  <c:v>4.4703795078116726E-2</c:v>
                </c:pt>
                <c:pt idx="10">
                  <c:v>3.8172445701483704E-2</c:v>
                </c:pt>
                <c:pt idx="11">
                  <c:v>4.1383062988299968E-2</c:v>
                </c:pt>
                <c:pt idx="12">
                  <c:v>4.7413331283349902E-2</c:v>
                </c:pt>
                <c:pt idx="13">
                  <c:v>4.9586993084883346E-2</c:v>
                </c:pt>
                <c:pt idx="14">
                  <c:v>5.0957833461067081E-2</c:v>
                </c:pt>
                <c:pt idx="15">
                  <c:v>5.9623115654766523E-2</c:v>
                </c:pt>
                <c:pt idx="16">
                  <c:v>6.1233505787749998E-2</c:v>
                </c:pt>
                <c:pt idx="17">
                  <c:v>6.5204278876333288E-2</c:v>
                </c:pt>
                <c:pt idx="18">
                  <c:v>6.9901807151066642E-2</c:v>
                </c:pt>
                <c:pt idx="19">
                  <c:v>7.3996369348833801E-2</c:v>
                </c:pt>
                <c:pt idx="20">
                  <c:v>7.4135202070000017E-2</c:v>
                </c:pt>
                <c:pt idx="21">
                  <c:v>7.4626017437000258E-2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820-4C43-BB3F-42F41F82E7AD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Annual Inventory Growth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20-4C43-BB3F-42F41F82E7AD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20-4C43-BB3F-42F41F82E7AD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20-4C43-BB3F-42F41F82E7AD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820-4C43-BB3F-42F41F82E7AD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820-4C43-BB3F-42F41F82E7AD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3820-4C43-BB3F-42F41F82E7AD}"/>
              </c:ext>
            </c:extLst>
          </c:dPt>
          <c:cat>
            <c:numRef>
              <c:f>Sheet1!$D$58:$D$85</c:f>
              <c:numCache>
                <c:formatCode>General</c:formatCode>
                <c:ptCount val="28"/>
                <c:pt idx="0">
                  <c:v>2019</c:v>
                </c:pt>
                <c:pt idx="1">
                  <c:v>2019</c:v>
                </c:pt>
                <c:pt idx="2">
                  <c:v>2019</c:v>
                </c:pt>
                <c:pt idx="3">
                  <c:v>2019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2022</c:v>
                </c:pt>
                <c:pt idx="14">
                  <c:v>2022</c:v>
                </c:pt>
                <c:pt idx="15">
                  <c:v>2022</c:v>
                </c:pt>
                <c:pt idx="16">
                  <c:v>2023</c:v>
                </c:pt>
                <c:pt idx="17">
                  <c:v>2023</c:v>
                </c:pt>
                <c:pt idx="18">
                  <c:v>2023</c:v>
                </c:pt>
                <c:pt idx="19">
                  <c:v>2023</c:v>
                </c:pt>
                <c:pt idx="20">
                  <c:v>2024</c:v>
                </c:pt>
                <c:pt idx="21">
                  <c:v>2024</c:v>
                </c:pt>
                <c:pt idx="22">
                  <c:v>2024</c:v>
                </c:pt>
                <c:pt idx="23">
                  <c:v>2024</c:v>
                </c:pt>
                <c:pt idx="24">
                  <c:v>2025</c:v>
                </c:pt>
                <c:pt idx="25">
                  <c:v>2025</c:v>
                </c:pt>
                <c:pt idx="26">
                  <c:v>2025</c:v>
                </c:pt>
                <c:pt idx="27">
                  <c:v>2025</c:v>
                </c:pt>
              </c:numCache>
            </c:numRef>
          </c:cat>
          <c:val>
            <c:numRef>
              <c:f>Sheet1!$G$2:$G$85</c:f>
              <c:numCache>
                <c:formatCode>0.0%</c:formatCode>
                <c:ptCount val="28"/>
                <c:pt idx="0">
                  <c:v>1.7865608393316648E-2</c:v>
                </c:pt>
                <c:pt idx="1">
                  <c:v>1.9601895186918589E-2</c:v>
                </c:pt>
                <c:pt idx="2">
                  <c:v>1.992371476634823E-2</c:v>
                </c:pt>
                <c:pt idx="3">
                  <c:v>2.6124693675160435E-2</c:v>
                </c:pt>
                <c:pt idx="4">
                  <c:v>2.3183730914963157E-2</c:v>
                </c:pt>
                <c:pt idx="5">
                  <c:v>2.0955484269219483E-2</c:v>
                </c:pt>
                <c:pt idx="6">
                  <c:v>1.8336263510533534E-2</c:v>
                </c:pt>
                <c:pt idx="7">
                  <c:v>1.2677867546336418E-2</c:v>
                </c:pt>
                <c:pt idx="8">
                  <c:v>1.0998250775224616E-2</c:v>
                </c:pt>
                <c:pt idx="9">
                  <c:v>9.2278902327093525E-3</c:v>
                </c:pt>
                <c:pt idx="10">
                  <c:v>8.390980536405742E-3</c:v>
                </c:pt>
                <c:pt idx="11">
                  <c:v>6.5977446203536278E-3</c:v>
                </c:pt>
                <c:pt idx="12">
                  <c:v>4.3884053297890534E-3</c:v>
                </c:pt>
                <c:pt idx="13">
                  <c:v>6.1598416040730382E-3</c:v>
                </c:pt>
                <c:pt idx="14">
                  <c:v>8.9330365460232788E-3</c:v>
                </c:pt>
                <c:pt idx="15">
                  <c:v>1.4915110805521764E-2</c:v>
                </c:pt>
                <c:pt idx="16">
                  <c:v>2.1920543413364132E-2</c:v>
                </c:pt>
                <c:pt idx="17">
                  <c:v>2.6653521786662502E-2</c:v>
                </c:pt>
                <c:pt idx="18">
                  <c:v>3.6737550052482214E-2</c:v>
                </c:pt>
                <c:pt idx="19">
                  <c:v>3.9916773305694042E-2</c:v>
                </c:pt>
                <c:pt idx="20">
                  <c:v>4.1893100759899091E-2</c:v>
                </c:pt>
                <c:pt idx="21">
                  <c:v>4.2664572451049931E-2</c:v>
                </c:pt>
                <c:pt idx="22">
                  <c:v>3.9E-2</c:v>
                </c:pt>
                <c:pt idx="23">
                  <c:v>3.5999999999999997E-2</c:v>
                </c:pt>
                <c:pt idx="24">
                  <c:v>0.03</c:v>
                </c:pt>
                <c:pt idx="25">
                  <c:v>2.7E-2</c:v>
                </c:pt>
                <c:pt idx="26">
                  <c:v>2.3E-2</c:v>
                </c:pt>
                <c:pt idx="27">
                  <c:v>2.3E-2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3820-4C43-BB3F-42F41F82E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90896"/>
        <c:axId val="207079856"/>
      </c:lineChart>
      <c:catAx>
        <c:axId val="20709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207079856"/>
        <c:crosses val="autoZero"/>
        <c:auto val="1"/>
        <c:lblAlgn val="ctr"/>
        <c:lblOffset val="100"/>
        <c:tickLblSkip val="4"/>
        <c:noMultiLvlLbl val="0"/>
      </c:catAx>
      <c:valAx>
        <c:axId val="2070798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20709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U.S. Construction Spending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Charts!$CL$1</c:f>
              <c:strCache>
                <c:ptCount val="1"/>
                <c:pt idx="0">
                  <c:v>Non-Residential Spending</c:v>
                </c:pt>
              </c:strCache>
            </c:strRef>
          </c:tx>
          <c:spPr>
            <a:ln w="508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Charts!$CK$2:$CK$177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Charts!$CL$2:$CL$177</c:f>
              <c:numCache>
                <c:formatCode>_("$"* #,##0_);_("$"* \(#,##0\);_("$"* "-"??_);_(@_)</c:formatCode>
                <c:ptCount val="176"/>
                <c:pt idx="0">
                  <c:v>558433</c:v>
                </c:pt>
                <c:pt idx="1">
                  <c:v>551236</c:v>
                </c:pt>
                <c:pt idx="2">
                  <c:v>558630</c:v>
                </c:pt>
                <c:pt idx="3">
                  <c:v>565071</c:v>
                </c:pt>
                <c:pt idx="4">
                  <c:v>560427</c:v>
                </c:pt>
                <c:pt idx="5">
                  <c:v>560741</c:v>
                </c:pt>
                <c:pt idx="6">
                  <c:v>544730</c:v>
                </c:pt>
                <c:pt idx="7">
                  <c:v>552663</c:v>
                </c:pt>
                <c:pt idx="8">
                  <c:v>558713</c:v>
                </c:pt>
                <c:pt idx="9">
                  <c:v>553391</c:v>
                </c:pt>
                <c:pt idx="10">
                  <c:v>555344</c:v>
                </c:pt>
                <c:pt idx="11">
                  <c:v>540465</c:v>
                </c:pt>
                <c:pt idx="12">
                  <c:v>508999</c:v>
                </c:pt>
                <c:pt idx="13">
                  <c:v>508616</c:v>
                </c:pt>
                <c:pt idx="14">
                  <c:v>517977</c:v>
                </c:pt>
                <c:pt idx="15">
                  <c:v>515541</c:v>
                </c:pt>
                <c:pt idx="16">
                  <c:v>520622</c:v>
                </c:pt>
                <c:pt idx="17">
                  <c:v>538552</c:v>
                </c:pt>
                <c:pt idx="18">
                  <c:v>534644</c:v>
                </c:pt>
                <c:pt idx="19">
                  <c:v>551993</c:v>
                </c:pt>
                <c:pt idx="20">
                  <c:v>555368</c:v>
                </c:pt>
                <c:pt idx="21">
                  <c:v>548072</c:v>
                </c:pt>
                <c:pt idx="22">
                  <c:v>557649</c:v>
                </c:pt>
                <c:pt idx="23">
                  <c:v>566277</c:v>
                </c:pt>
                <c:pt idx="24">
                  <c:v>571387</c:v>
                </c:pt>
                <c:pt idx="25">
                  <c:v>570247</c:v>
                </c:pt>
                <c:pt idx="26">
                  <c:v>570626</c:v>
                </c:pt>
                <c:pt idx="27">
                  <c:v>576708</c:v>
                </c:pt>
                <c:pt idx="28">
                  <c:v>581095</c:v>
                </c:pt>
                <c:pt idx="29">
                  <c:v>582310</c:v>
                </c:pt>
                <c:pt idx="30">
                  <c:v>579228</c:v>
                </c:pt>
                <c:pt idx="31">
                  <c:v>577259</c:v>
                </c:pt>
                <c:pt idx="32">
                  <c:v>574512</c:v>
                </c:pt>
                <c:pt idx="33">
                  <c:v>575166</c:v>
                </c:pt>
                <c:pt idx="34">
                  <c:v>569229</c:v>
                </c:pt>
                <c:pt idx="35">
                  <c:v>566705</c:v>
                </c:pt>
                <c:pt idx="36">
                  <c:v>552829</c:v>
                </c:pt>
                <c:pt idx="37">
                  <c:v>558950</c:v>
                </c:pt>
                <c:pt idx="38">
                  <c:v>545802</c:v>
                </c:pt>
                <c:pt idx="39">
                  <c:v>556960</c:v>
                </c:pt>
                <c:pt idx="40">
                  <c:v>560833</c:v>
                </c:pt>
                <c:pt idx="41">
                  <c:v>568687</c:v>
                </c:pt>
                <c:pt idx="42">
                  <c:v>583483</c:v>
                </c:pt>
                <c:pt idx="43">
                  <c:v>587519</c:v>
                </c:pt>
                <c:pt idx="44">
                  <c:v>592793</c:v>
                </c:pt>
                <c:pt idx="45">
                  <c:v>599466</c:v>
                </c:pt>
                <c:pt idx="46">
                  <c:v>605149</c:v>
                </c:pt>
                <c:pt idx="47">
                  <c:v>613117</c:v>
                </c:pt>
                <c:pt idx="48">
                  <c:v>613235</c:v>
                </c:pt>
                <c:pt idx="49">
                  <c:v>618746</c:v>
                </c:pt>
                <c:pt idx="50">
                  <c:v>616929</c:v>
                </c:pt>
                <c:pt idx="51">
                  <c:v>626840</c:v>
                </c:pt>
                <c:pt idx="52">
                  <c:v>625732</c:v>
                </c:pt>
                <c:pt idx="53">
                  <c:v>628776</c:v>
                </c:pt>
                <c:pt idx="54">
                  <c:v>637240</c:v>
                </c:pt>
                <c:pt idx="55">
                  <c:v>637104</c:v>
                </c:pt>
                <c:pt idx="56">
                  <c:v>634526</c:v>
                </c:pt>
                <c:pt idx="57">
                  <c:v>654987</c:v>
                </c:pt>
                <c:pt idx="58">
                  <c:v>648022</c:v>
                </c:pt>
                <c:pt idx="59">
                  <c:v>649515</c:v>
                </c:pt>
                <c:pt idx="60">
                  <c:v>648830</c:v>
                </c:pt>
                <c:pt idx="61">
                  <c:v>655681</c:v>
                </c:pt>
                <c:pt idx="62">
                  <c:v>669138</c:v>
                </c:pt>
                <c:pt idx="63">
                  <c:v>692588</c:v>
                </c:pt>
                <c:pt idx="64">
                  <c:v>704487</c:v>
                </c:pt>
                <c:pt idx="65">
                  <c:v>718259</c:v>
                </c:pt>
                <c:pt idx="66">
                  <c:v>708166</c:v>
                </c:pt>
                <c:pt idx="67">
                  <c:v>718331</c:v>
                </c:pt>
                <c:pt idx="68">
                  <c:v>709279</c:v>
                </c:pt>
                <c:pt idx="69">
                  <c:v>696684</c:v>
                </c:pt>
                <c:pt idx="70">
                  <c:v>691920</c:v>
                </c:pt>
                <c:pt idx="71">
                  <c:v>697058</c:v>
                </c:pt>
                <c:pt idx="72">
                  <c:v>698242</c:v>
                </c:pt>
                <c:pt idx="73">
                  <c:v>704125</c:v>
                </c:pt>
                <c:pt idx="74">
                  <c:v>712859</c:v>
                </c:pt>
                <c:pt idx="75">
                  <c:v>711153</c:v>
                </c:pt>
                <c:pt idx="76">
                  <c:v>715382</c:v>
                </c:pt>
                <c:pt idx="77">
                  <c:v>736705</c:v>
                </c:pt>
                <c:pt idx="78">
                  <c:v>731328</c:v>
                </c:pt>
                <c:pt idx="79">
                  <c:v>733506</c:v>
                </c:pt>
                <c:pt idx="80">
                  <c:v>743057</c:v>
                </c:pt>
                <c:pt idx="81">
                  <c:v>737380</c:v>
                </c:pt>
                <c:pt idx="82">
                  <c:v>753299</c:v>
                </c:pt>
                <c:pt idx="83">
                  <c:v>751190</c:v>
                </c:pt>
                <c:pt idx="84">
                  <c:v>737422</c:v>
                </c:pt>
                <c:pt idx="85">
                  <c:v>738576</c:v>
                </c:pt>
                <c:pt idx="86">
                  <c:v>739722</c:v>
                </c:pt>
                <c:pt idx="87">
                  <c:v>728399</c:v>
                </c:pt>
                <c:pt idx="88">
                  <c:v>739122</c:v>
                </c:pt>
                <c:pt idx="89">
                  <c:v>734767</c:v>
                </c:pt>
                <c:pt idx="90">
                  <c:v>727850</c:v>
                </c:pt>
                <c:pt idx="91">
                  <c:v>725808</c:v>
                </c:pt>
                <c:pt idx="92">
                  <c:v>729027</c:v>
                </c:pt>
                <c:pt idx="93">
                  <c:v>738704</c:v>
                </c:pt>
                <c:pt idx="94">
                  <c:v>740391</c:v>
                </c:pt>
                <c:pt idx="95">
                  <c:v>741608</c:v>
                </c:pt>
                <c:pt idx="96">
                  <c:v>758985</c:v>
                </c:pt>
                <c:pt idx="97">
                  <c:v>772743</c:v>
                </c:pt>
                <c:pt idx="98">
                  <c:v>767226</c:v>
                </c:pt>
                <c:pt idx="99">
                  <c:v>773978</c:v>
                </c:pt>
                <c:pt idx="100">
                  <c:v>777611</c:v>
                </c:pt>
                <c:pt idx="101">
                  <c:v>767723</c:v>
                </c:pt>
                <c:pt idx="102">
                  <c:v>770790</c:v>
                </c:pt>
                <c:pt idx="103">
                  <c:v>783251</c:v>
                </c:pt>
                <c:pt idx="104">
                  <c:v>768489</c:v>
                </c:pt>
                <c:pt idx="105">
                  <c:v>768244</c:v>
                </c:pt>
                <c:pt idx="106">
                  <c:v>756626</c:v>
                </c:pt>
                <c:pt idx="107">
                  <c:v>766331</c:v>
                </c:pt>
                <c:pt idx="108">
                  <c:v>772158</c:v>
                </c:pt>
                <c:pt idx="109">
                  <c:v>789840</c:v>
                </c:pt>
                <c:pt idx="110">
                  <c:v>798707</c:v>
                </c:pt>
                <c:pt idx="111">
                  <c:v>823531</c:v>
                </c:pt>
                <c:pt idx="112">
                  <c:v>829005</c:v>
                </c:pt>
                <c:pt idx="113">
                  <c:v>836608</c:v>
                </c:pt>
                <c:pt idx="114">
                  <c:v>852634</c:v>
                </c:pt>
                <c:pt idx="115">
                  <c:v>859558</c:v>
                </c:pt>
                <c:pt idx="116">
                  <c:v>867483</c:v>
                </c:pt>
                <c:pt idx="117">
                  <c:v>865361</c:v>
                </c:pt>
                <c:pt idx="118">
                  <c:v>874887</c:v>
                </c:pt>
                <c:pt idx="119">
                  <c:v>873122</c:v>
                </c:pt>
                <c:pt idx="120">
                  <c:v>885019</c:v>
                </c:pt>
                <c:pt idx="121">
                  <c:v>882766</c:v>
                </c:pt>
                <c:pt idx="122">
                  <c:v>880565</c:v>
                </c:pt>
                <c:pt idx="123">
                  <c:v>854418</c:v>
                </c:pt>
                <c:pt idx="124">
                  <c:v>858652</c:v>
                </c:pt>
                <c:pt idx="125">
                  <c:v>861045</c:v>
                </c:pt>
                <c:pt idx="126">
                  <c:v>852699</c:v>
                </c:pt>
                <c:pt idx="127">
                  <c:v>840392</c:v>
                </c:pt>
                <c:pt idx="128">
                  <c:v>837269</c:v>
                </c:pt>
                <c:pt idx="129">
                  <c:v>840178</c:v>
                </c:pt>
                <c:pt idx="130">
                  <c:v>838775</c:v>
                </c:pt>
                <c:pt idx="131">
                  <c:v>838144</c:v>
                </c:pt>
                <c:pt idx="132">
                  <c:v>846852</c:v>
                </c:pt>
                <c:pt idx="133">
                  <c:v>832851</c:v>
                </c:pt>
                <c:pt idx="134">
                  <c:v>845138</c:v>
                </c:pt>
                <c:pt idx="135">
                  <c:v>838350</c:v>
                </c:pt>
                <c:pt idx="136">
                  <c:v>839269</c:v>
                </c:pt>
                <c:pt idx="137">
                  <c:v>837947</c:v>
                </c:pt>
                <c:pt idx="138">
                  <c:v>844164</c:v>
                </c:pt>
                <c:pt idx="139">
                  <c:v>845895</c:v>
                </c:pt>
                <c:pt idx="140">
                  <c:v>838799</c:v>
                </c:pt>
                <c:pt idx="141">
                  <c:v>844869</c:v>
                </c:pt>
                <c:pt idx="142">
                  <c:v>862926</c:v>
                </c:pt>
                <c:pt idx="143">
                  <c:v>863262</c:v>
                </c:pt>
                <c:pt idx="144">
                  <c:v>888350</c:v>
                </c:pt>
                <c:pt idx="145">
                  <c:v>905108</c:v>
                </c:pt>
                <c:pt idx="146">
                  <c:v>912632</c:v>
                </c:pt>
                <c:pt idx="147">
                  <c:v>937724</c:v>
                </c:pt>
                <c:pt idx="148">
                  <c:v>940399</c:v>
                </c:pt>
                <c:pt idx="149">
                  <c:v>952471</c:v>
                </c:pt>
                <c:pt idx="150">
                  <c:v>984914</c:v>
                </c:pt>
                <c:pt idx="151">
                  <c:v>990846</c:v>
                </c:pt>
                <c:pt idx="152">
                  <c:v>1007570</c:v>
                </c:pt>
                <c:pt idx="153">
                  <c:v>1013855</c:v>
                </c:pt>
                <c:pt idx="154">
                  <c:v>1033422</c:v>
                </c:pt>
                <c:pt idx="155">
                  <c:v>1052240</c:v>
                </c:pt>
                <c:pt idx="156">
                  <c:v>1066812</c:v>
                </c:pt>
                <c:pt idx="157">
                  <c:v>1087027</c:v>
                </c:pt>
                <c:pt idx="158">
                  <c:v>1107380</c:v>
                </c:pt>
                <c:pt idx="159">
                  <c:v>1134962</c:v>
                </c:pt>
                <c:pt idx="160">
                  <c:v>1139236</c:v>
                </c:pt>
                <c:pt idx="161">
                  <c:v>1147474</c:v>
                </c:pt>
                <c:pt idx="162">
                  <c:v>1142315</c:v>
                </c:pt>
                <c:pt idx="163">
                  <c:v>1159850</c:v>
                </c:pt>
                <c:pt idx="164">
                  <c:v>1166763</c:v>
                </c:pt>
                <c:pt idx="165">
                  <c:v>1182437</c:v>
                </c:pt>
                <c:pt idx="166">
                  <c:v>1200999</c:v>
                </c:pt>
                <c:pt idx="167">
                  <c:v>1204109</c:v>
                </c:pt>
                <c:pt idx="168">
                  <c:v>1206831</c:v>
                </c:pt>
                <c:pt idx="169">
                  <c:v>1208252</c:v>
                </c:pt>
                <c:pt idx="170">
                  <c:v>1211846</c:v>
                </c:pt>
                <c:pt idx="171">
                  <c:v>1213820</c:v>
                </c:pt>
                <c:pt idx="172">
                  <c:v>1215061</c:v>
                </c:pt>
                <c:pt idx="173">
                  <c:v>1220340</c:v>
                </c:pt>
                <c:pt idx="174">
                  <c:v>1219640</c:v>
                </c:pt>
                <c:pt idx="175">
                  <c:v>1220507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CA-4756-A1E8-04881A818681}"/>
            </c:ext>
          </c:extLst>
        </c:ser>
        <c:ser>
          <c:idx val="1"/>
          <c:order val="1"/>
          <c:tx>
            <c:strRef>
              <c:f>Charts!$CM$1</c:f>
              <c:strCache>
                <c:ptCount val="1"/>
                <c:pt idx="0">
                  <c:v>Residential Spending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Charts!$CK$2:$CK$177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Charts!$CM$2:$CM$177</c:f>
              <c:numCache>
                <c:formatCode>_("$"* #,##0_);_("$"* \(#,##0\);_("$"* "-"??_);_(@_)</c:formatCode>
                <c:ptCount val="176"/>
                <c:pt idx="0">
                  <c:v>263680</c:v>
                </c:pt>
                <c:pt idx="1">
                  <c:v>263649</c:v>
                </c:pt>
                <c:pt idx="2">
                  <c:v>263220</c:v>
                </c:pt>
                <c:pt idx="3">
                  <c:v>264593</c:v>
                </c:pt>
                <c:pt idx="4">
                  <c:v>263020</c:v>
                </c:pt>
                <c:pt idx="5">
                  <c:v>261202</c:v>
                </c:pt>
                <c:pt idx="6">
                  <c:v>254964</c:v>
                </c:pt>
                <c:pt idx="7">
                  <c:v>249367</c:v>
                </c:pt>
                <c:pt idx="8">
                  <c:v>249015</c:v>
                </c:pt>
                <c:pt idx="9">
                  <c:v>247981</c:v>
                </c:pt>
                <c:pt idx="10">
                  <c:v>248808</c:v>
                </c:pt>
                <c:pt idx="11">
                  <c:v>248929</c:v>
                </c:pt>
                <c:pt idx="12">
                  <c:v>250965</c:v>
                </c:pt>
                <c:pt idx="13">
                  <c:v>249760</c:v>
                </c:pt>
                <c:pt idx="14">
                  <c:v>251180</c:v>
                </c:pt>
                <c:pt idx="15">
                  <c:v>253897</c:v>
                </c:pt>
                <c:pt idx="16">
                  <c:v>254629</c:v>
                </c:pt>
                <c:pt idx="17">
                  <c:v>256286</c:v>
                </c:pt>
                <c:pt idx="18">
                  <c:v>257737</c:v>
                </c:pt>
                <c:pt idx="19">
                  <c:v>259960</c:v>
                </c:pt>
                <c:pt idx="20">
                  <c:v>258293</c:v>
                </c:pt>
                <c:pt idx="21">
                  <c:v>260305</c:v>
                </c:pt>
                <c:pt idx="22">
                  <c:v>254401</c:v>
                </c:pt>
                <c:pt idx="23">
                  <c:v>255090</c:v>
                </c:pt>
                <c:pt idx="24">
                  <c:v>259223</c:v>
                </c:pt>
                <c:pt idx="25">
                  <c:v>254120</c:v>
                </c:pt>
                <c:pt idx="26">
                  <c:v>258662</c:v>
                </c:pt>
                <c:pt idx="27">
                  <c:v>265032</c:v>
                </c:pt>
                <c:pt idx="28">
                  <c:v>269833</c:v>
                </c:pt>
                <c:pt idx="29">
                  <c:v>275699</c:v>
                </c:pt>
                <c:pt idx="30">
                  <c:v>279707</c:v>
                </c:pt>
                <c:pt idx="31">
                  <c:v>285467</c:v>
                </c:pt>
                <c:pt idx="32">
                  <c:v>292076</c:v>
                </c:pt>
                <c:pt idx="33">
                  <c:v>300200</c:v>
                </c:pt>
                <c:pt idx="34">
                  <c:v>302823</c:v>
                </c:pt>
                <c:pt idx="35">
                  <c:v>305105</c:v>
                </c:pt>
                <c:pt idx="36">
                  <c:v>309893</c:v>
                </c:pt>
                <c:pt idx="37">
                  <c:v>314633</c:v>
                </c:pt>
                <c:pt idx="38">
                  <c:v>318708</c:v>
                </c:pt>
                <c:pt idx="39">
                  <c:v>322768</c:v>
                </c:pt>
                <c:pt idx="40">
                  <c:v>327919</c:v>
                </c:pt>
                <c:pt idx="41">
                  <c:v>330608</c:v>
                </c:pt>
                <c:pt idx="42">
                  <c:v>334273</c:v>
                </c:pt>
                <c:pt idx="43">
                  <c:v>341543</c:v>
                </c:pt>
                <c:pt idx="44">
                  <c:v>345327</c:v>
                </c:pt>
                <c:pt idx="45">
                  <c:v>351749</c:v>
                </c:pt>
                <c:pt idx="46">
                  <c:v>358973</c:v>
                </c:pt>
                <c:pt idx="47">
                  <c:v>366094</c:v>
                </c:pt>
                <c:pt idx="48">
                  <c:v>373352</c:v>
                </c:pt>
                <c:pt idx="49">
                  <c:v>368792</c:v>
                </c:pt>
                <c:pt idx="50">
                  <c:v>374228</c:v>
                </c:pt>
                <c:pt idx="51">
                  <c:v>380061</c:v>
                </c:pt>
                <c:pt idx="52">
                  <c:v>381415</c:v>
                </c:pt>
                <c:pt idx="53">
                  <c:v>377648</c:v>
                </c:pt>
                <c:pt idx="54">
                  <c:v>377696</c:v>
                </c:pt>
                <c:pt idx="55">
                  <c:v>377992</c:v>
                </c:pt>
                <c:pt idx="56">
                  <c:v>387364</c:v>
                </c:pt>
                <c:pt idx="57">
                  <c:v>391415</c:v>
                </c:pt>
                <c:pt idx="58">
                  <c:v>396871</c:v>
                </c:pt>
                <c:pt idx="59">
                  <c:v>406913</c:v>
                </c:pt>
                <c:pt idx="60">
                  <c:v>412410</c:v>
                </c:pt>
                <c:pt idx="61">
                  <c:v>417214</c:v>
                </c:pt>
                <c:pt idx="62">
                  <c:v>417610</c:v>
                </c:pt>
                <c:pt idx="63">
                  <c:v>423031</c:v>
                </c:pt>
                <c:pt idx="64">
                  <c:v>430946</c:v>
                </c:pt>
                <c:pt idx="65">
                  <c:v>439934</c:v>
                </c:pt>
                <c:pt idx="66">
                  <c:v>446395</c:v>
                </c:pt>
                <c:pt idx="67">
                  <c:v>446045</c:v>
                </c:pt>
                <c:pt idx="68">
                  <c:v>454657</c:v>
                </c:pt>
                <c:pt idx="69">
                  <c:v>454849</c:v>
                </c:pt>
                <c:pt idx="70">
                  <c:v>453590</c:v>
                </c:pt>
                <c:pt idx="71">
                  <c:v>459296</c:v>
                </c:pt>
                <c:pt idx="72">
                  <c:v>462747</c:v>
                </c:pt>
                <c:pt idx="73">
                  <c:v>468727</c:v>
                </c:pt>
                <c:pt idx="74">
                  <c:v>475918</c:v>
                </c:pt>
                <c:pt idx="75">
                  <c:v>474750</c:v>
                </c:pt>
                <c:pt idx="76">
                  <c:v>475303</c:v>
                </c:pt>
                <c:pt idx="77">
                  <c:v>480899</c:v>
                </c:pt>
                <c:pt idx="78">
                  <c:v>483205</c:v>
                </c:pt>
                <c:pt idx="79">
                  <c:v>487744</c:v>
                </c:pt>
                <c:pt idx="80">
                  <c:v>489380</c:v>
                </c:pt>
                <c:pt idx="81">
                  <c:v>503719</c:v>
                </c:pt>
                <c:pt idx="82">
                  <c:v>511582</c:v>
                </c:pt>
                <c:pt idx="83">
                  <c:v>519253</c:v>
                </c:pt>
                <c:pt idx="84">
                  <c:v>518603</c:v>
                </c:pt>
                <c:pt idx="85">
                  <c:v>538752</c:v>
                </c:pt>
                <c:pt idx="86">
                  <c:v>534744</c:v>
                </c:pt>
                <c:pt idx="87">
                  <c:v>539830</c:v>
                </c:pt>
                <c:pt idx="88">
                  <c:v>542997</c:v>
                </c:pt>
                <c:pt idx="89">
                  <c:v>542676</c:v>
                </c:pt>
                <c:pt idx="90">
                  <c:v>547770</c:v>
                </c:pt>
                <c:pt idx="91">
                  <c:v>548235</c:v>
                </c:pt>
                <c:pt idx="92">
                  <c:v>550999</c:v>
                </c:pt>
                <c:pt idx="93">
                  <c:v>545186</c:v>
                </c:pt>
                <c:pt idx="94">
                  <c:v>568909</c:v>
                </c:pt>
                <c:pt idx="95">
                  <c:v>572747</c:v>
                </c:pt>
                <c:pt idx="96">
                  <c:v>577835</c:v>
                </c:pt>
                <c:pt idx="97">
                  <c:v>583642</c:v>
                </c:pt>
                <c:pt idx="98">
                  <c:v>579534</c:v>
                </c:pt>
                <c:pt idx="99">
                  <c:v>581083</c:v>
                </c:pt>
                <c:pt idx="100">
                  <c:v>583468</c:v>
                </c:pt>
                <c:pt idx="101">
                  <c:v>575230</c:v>
                </c:pt>
                <c:pt idx="102">
                  <c:v>566419</c:v>
                </c:pt>
                <c:pt idx="103">
                  <c:v>556872</c:v>
                </c:pt>
                <c:pt idx="104">
                  <c:v>556832</c:v>
                </c:pt>
                <c:pt idx="105">
                  <c:v>542093</c:v>
                </c:pt>
                <c:pt idx="106">
                  <c:v>544574</c:v>
                </c:pt>
                <c:pt idx="107">
                  <c:v>525237</c:v>
                </c:pt>
                <c:pt idx="108">
                  <c:v>522395</c:v>
                </c:pt>
                <c:pt idx="109">
                  <c:v>522323</c:v>
                </c:pt>
                <c:pt idx="110">
                  <c:v>523880</c:v>
                </c:pt>
                <c:pt idx="111">
                  <c:v>529622</c:v>
                </c:pt>
                <c:pt idx="112">
                  <c:v>535160</c:v>
                </c:pt>
                <c:pt idx="113">
                  <c:v>547690</c:v>
                </c:pt>
                <c:pt idx="114">
                  <c:v>559527</c:v>
                </c:pt>
                <c:pt idx="115">
                  <c:v>567157</c:v>
                </c:pt>
                <c:pt idx="116">
                  <c:v>571576</c:v>
                </c:pt>
                <c:pt idx="117">
                  <c:v>575431</c:v>
                </c:pt>
                <c:pt idx="118">
                  <c:v>587966</c:v>
                </c:pt>
                <c:pt idx="119">
                  <c:v>594903</c:v>
                </c:pt>
                <c:pt idx="120">
                  <c:v>605525</c:v>
                </c:pt>
                <c:pt idx="121">
                  <c:v>615579</c:v>
                </c:pt>
                <c:pt idx="122">
                  <c:v>625039</c:v>
                </c:pt>
                <c:pt idx="123">
                  <c:v>604831</c:v>
                </c:pt>
                <c:pt idx="124">
                  <c:v>593628</c:v>
                </c:pt>
                <c:pt idx="125">
                  <c:v>600216</c:v>
                </c:pt>
                <c:pt idx="126">
                  <c:v>620861</c:v>
                </c:pt>
                <c:pt idx="127">
                  <c:v>651017</c:v>
                </c:pt>
                <c:pt idx="128">
                  <c:v>673151</c:v>
                </c:pt>
                <c:pt idx="129">
                  <c:v>694193</c:v>
                </c:pt>
                <c:pt idx="130">
                  <c:v>713191</c:v>
                </c:pt>
                <c:pt idx="131">
                  <c:v>735647</c:v>
                </c:pt>
                <c:pt idx="132">
                  <c:v>754534</c:v>
                </c:pt>
                <c:pt idx="133">
                  <c:v>747335</c:v>
                </c:pt>
                <c:pt idx="134">
                  <c:v>765730</c:v>
                </c:pt>
                <c:pt idx="135">
                  <c:v>778854</c:v>
                </c:pt>
                <c:pt idx="136">
                  <c:v>790798</c:v>
                </c:pt>
                <c:pt idx="137">
                  <c:v>801767</c:v>
                </c:pt>
                <c:pt idx="138">
                  <c:v>817294</c:v>
                </c:pt>
                <c:pt idx="139">
                  <c:v>820860</c:v>
                </c:pt>
                <c:pt idx="140">
                  <c:v>830776</c:v>
                </c:pt>
                <c:pt idx="141">
                  <c:v>840601</c:v>
                </c:pt>
                <c:pt idx="142">
                  <c:v>865232</c:v>
                </c:pt>
                <c:pt idx="143">
                  <c:v>894058</c:v>
                </c:pt>
                <c:pt idx="144">
                  <c:v>922018</c:v>
                </c:pt>
                <c:pt idx="145">
                  <c:v>947697</c:v>
                </c:pt>
                <c:pt idx="146">
                  <c:v>966049</c:v>
                </c:pt>
                <c:pt idx="147">
                  <c:v>980530</c:v>
                </c:pt>
                <c:pt idx="148">
                  <c:v>990265</c:v>
                </c:pt>
                <c:pt idx="149">
                  <c:v>965669</c:v>
                </c:pt>
                <c:pt idx="150">
                  <c:v>940994</c:v>
                </c:pt>
                <c:pt idx="151">
                  <c:v>924531</c:v>
                </c:pt>
                <c:pt idx="152">
                  <c:v>906729</c:v>
                </c:pt>
                <c:pt idx="153">
                  <c:v>893987</c:v>
                </c:pt>
                <c:pt idx="154">
                  <c:v>879990</c:v>
                </c:pt>
                <c:pt idx="155">
                  <c:v>870149</c:v>
                </c:pt>
                <c:pt idx="156">
                  <c:v>865490</c:v>
                </c:pt>
                <c:pt idx="157">
                  <c:v>857923</c:v>
                </c:pt>
                <c:pt idx="158">
                  <c:v>857412</c:v>
                </c:pt>
                <c:pt idx="159">
                  <c:v>855330</c:v>
                </c:pt>
                <c:pt idx="160">
                  <c:v>872594</c:v>
                </c:pt>
                <c:pt idx="161">
                  <c:v>875539</c:v>
                </c:pt>
                <c:pt idx="162">
                  <c:v>885096</c:v>
                </c:pt>
                <c:pt idx="163">
                  <c:v>887564</c:v>
                </c:pt>
                <c:pt idx="164">
                  <c:v>888453</c:v>
                </c:pt>
                <c:pt idx="165">
                  <c:v>888700</c:v>
                </c:pt>
                <c:pt idx="166">
                  <c:v>889691</c:v>
                </c:pt>
                <c:pt idx="167">
                  <c:v>897183</c:v>
                </c:pt>
                <c:pt idx="168">
                  <c:v>915398</c:v>
                </c:pt>
                <c:pt idx="169">
                  <c:v>925498</c:v>
                </c:pt>
                <c:pt idx="170">
                  <c:v>923926</c:v>
                </c:pt>
                <c:pt idx="171">
                  <c:v>949358</c:v>
                </c:pt>
                <c:pt idx="172">
                  <c:v>953150</c:v>
                </c:pt>
                <c:pt idx="173">
                  <c:v>923630</c:v>
                </c:pt>
                <c:pt idx="174">
                  <c:v>914269</c:v>
                </c:pt>
                <c:pt idx="175">
                  <c:v>911429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CA-4756-A1E8-04881A818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071808"/>
        <c:axId val="881892752"/>
      </c:lineChart>
      <c:catAx>
        <c:axId val="13850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881892752"/>
        <c:crosses val="autoZero"/>
        <c:auto val="1"/>
        <c:lblAlgn val="ctr"/>
        <c:lblOffset val="100"/>
        <c:tickLblSkip val="12"/>
        <c:noMultiLvlLbl val="0"/>
      </c:catAx>
      <c:valAx>
        <c:axId val="881892752"/>
        <c:scaling>
          <c:orientation val="minMax"/>
        </c:scaling>
        <c:delete val="0"/>
        <c:axPos val="l"/>
        <c:numFmt formatCode="#,&quot;B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38507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Annual</a:t>
            </a:r>
            <a:r>
              <a:rPr lang="en-US" baseline="0" dirty="0"/>
              <a:t> Change in Construction Spending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529329588655668"/>
          <c:y val="0.10807845585267165"/>
          <c:w val="0.64940901751625735"/>
          <c:h val="0.7963108626150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4E-42BD-BB67-A35B705C5FFD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D940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4E-42BD-BB67-A35B705C5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'[Jay Data Construction_Updated.xlsx]Charts'!$DC$2:$DC$12</c:f>
              <c:strCache>
                <c:ptCount val="11"/>
                <c:pt idx="0">
                  <c:v>    Commercial</c:v>
                </c:pt>
                <c:pt idx="1">
                  <c:v>    Communication</c:v>
                </c:pt>
                <c:pt idx="2">
                  <c:v>    Office</c:v>
                </c:pt>
                <c:pt idx="3">
                  <c:v>Private Residential</c:v>
                </c:pt>
                <c:pt idx="4">
                  <c:v>    Health care </c:v>
                </c:pt>
                <c:pt idx="5">
                  <c:v>    Highway and street </c:v>
                </c:pt>
                <c:pt idx="6">
                  <c:v>Total Construction</c:v>
                </c:pt>
                <c:pt idx="7">
                  <c:v>Nonresidential</c:v>
                </c:pt>
                <c:pt idx="8">
                  <c:v>    Educational</c:v>
                </c:pt>
                <c:pt idx="9">
                  <c:v>    Power</c:v>
                </c:pt>
                <c:pt idx="10">
                  <c:v>    Manufacturing</c:v>
                </c:pt>
              </c:strCache>
            </c:strRef>
          </c:cat>
          <c:val>
            <c:numRef>
              <c:f>'[Jay Data Construction_Updated.xlsx]Charts'!$DD$2:$DD$12</c:f>
              <c:numCache>
                <c:formatCode>0.0%</c:formatCode>
                <c:ptCount val="11"/>
                <c:pt idx="0">
                  <c:v>-0.13400000000000001</c:v>
                </c:pt>
                <c:pt idx="1">
                  <c:v>8.0000000000000002E-3</c:v>
                </c:pt>
                <c:pt idx="2">
                  <c:v>1.9E-2</c:v>
                </c:pt>
                <c:pt idx="3">
                  <c:v>2.7000000000000003E-2</c:v>
                </c:pt>
                <c:pt idx="4">
                  <c:v>2.7999999999999997E-2</c:v>
                </c:pt>
                <c:pt idx="5">
                  <c:v>3.5000000000000003E-2</c:v>
                </c:pt>
                <c:pt idx="6">
                  <c:v>4.0999999999999995E-2</c:v>
                </c:pt>
                <c:pt idx="7">
                  <c:v>5.2000000000000005E-2</c:v>
                </c:pt>
                <c:pt idx="8">
                  <c:v>5.4000000000000006E-2</c:v>
                </c:pt>
                <c:pt idx="9">
                  <c:v>8.4000000000000005E-2</c:v>
                </c:pt>
                <c:pt idx="10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E-42BD-BB67-A35B705C5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802175"/>
        <c:axId val="394804575"/>
      </c:barChart>
      <c:catAx>
        <c:axId val="3948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4804575"/>
        <c:crosses val="autoZero"/>
        <c:auto val="1"/>
        <c:lblAlgn val="ctr"/>
        <c:lblOffset val="100"/>
        <c:noMultiLvlLbl val="0"/>
      </c:catAx>
      <c:valAx>
        <c:axId val="394804575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480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Producer Price Index Annual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Data Series'!$B$13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Series'!$C$4:$EA$4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'BLS Data Series'!$C$13:$EA$13</c:f>
              <c:numCache>
                <c:formatCode>0.0%</c:formatCode>
                <c:ptCount val="129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3.6000000000000004E-2</c:v>
                </c:pt>
                <c:pt idx="4">
                  <c:v>3.5000000000000003E-2</c:v>
                </c:pt>
                <c:pt idx="5">
                  <c:v>3.5000000000000003E-2</c:v>
                </c:pt>
                <c:pt idx="6">
                  <c:v>3.5000000000000003E-2</c:v>
                </c:pt>
                <c:pt idx="7">
                  <c:v>3.5000000000000003E-2</c:v>
                </c:pt>
                <c:pt idx="8">
                  <c:v>3.4000000000000002E-2</c:v>
                </c:pt>
                <c:pt idx="9">
                  <c:v>1.9E-2</c:v>
                </c:pt>
                <c:pt idx="10">
                  <c:v>2.1000000000000001E-2</c:v>
                </c:pt>
                <c:pt idx="11">
                  <c:v>1.9E-2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1.6E-2</c:v>
                </c:pt>
                <c:pt idx="16">
                  <c:v>1.9E-2</c:v>
                </c:pt>
                <c:pt idx="17">
                  <c:v>1.8000000000000002E-2</c:v>
                </c:pt>
                <c:pt idx="18">
                  <c:v>2.1000000000000001E-2</c:v>
                </c:pt>
                <c:pt idx="19">
                  <c:v>0.02</c:v>
                </c:pt>
                <c:pt idx="20">
                  <c:v>1.7000000000000001E-2</c:v>
                </c:pt>
                <c:pt idx="21">
                  <c:v>0.02</c:v>
                </c:pt>
                <c:pt idx="22">
                  <c:v>0.02</c:v>
                </c:pt>
                <c:pt idx="23">
                  <c:v>2.2000000000000002E-2</c:v>
                </c:pt>
                <c:pt idx="24">
                  <c:v>1.3000000000000001E-2</c:v>
                </c:pt>
                <c:pt idx="25">
                  <c:v>1.2E-2</c:v>
                </c:pt>
                <c:pt idx="26">
                  <c:v>1.1000000000000001E-2</c:v>
                </c:pt>
                <c:pt idx="27">
                  <c:v>0.02</c:v>
                </c:pt>
                <c:pt idx="28">
                  <c:v>1.3000000000000001E-2</c:v>
                </c:pt>
                <c:pt idx="29">
                  <c:v>1.2E-2</c:v>
                </c:pt>
                <c:pt idx="30">
                  <c:v>-4.0000000000000001E-3</c:v>
                </c:pt>
                <c:pt idx="31">
                  <c:v>-3.0000000000000001E-3</c:v>
                </c:pt>
                <c:pt idx="32">
                  <c:v>0</c:v>
                </c:pt>
                <c:pt idx="33">
                  <c:v>2E-3</c:v>
                </c:pt>
                <c:pt idx="34">
                  <c:v>1E-3</c:v>
                </c:pt>
                <c:pt idx="35">
                  <c:v>0</c:v>
                </c:pt>
                <c:pt idx="36">
                  <c:v>6.9999999999999993E-3</c:v>
                </c:pt>
                <c:pt idx="37">
                  <c:v>8.0000000000000002E-3</c:v>
                </c:pt>
                <c:pt idx="38">
                  <c:v>8.0000000000000002E-3</c:v>
                </c:pt>
                <c:pt idx="39">
                  <c:v>8.0000000000000002E-3</c:v>
                </c:pt>
                <c:pt idx="40">
                  <c:v>1.3000000000000001E-2</c:v>
                </c:pt>
                <c:pt idx="41">
                  <c:v>1.3000000000000001E-2</c:v>
                </c:pt>
                <c:pt idx="42">
                  <c:v>4.4000000000000004E-2</c:v>
                </c:pt>
                <c:pt idx="43">
                  <c:v>4.2000000000000003E-2</c:v>
                </c:pt>
                <c:pt idx="44">
                  <c:v>4.0999999999999995E-2</c:v>
                </c:pt>
                <c:pt idx="45">
                  <c:v>3.9E-2</c:v>
                </c:pt>
                <c:pt idx="46">
                  <c:v>3.9E-2</c:v>
                </c:pt>
                <c:pt idx="47">
                  <c:v>3.9E-2</c:v>
                </c:pt>
                <c:pt idx="48">
                  <c:v>4.4999999999999998E-2</c:v>
                </c:pt>
                <c:pt idx="49">
                  <c:v>4.4999999999999998E-2</c:v>
                </c:pt>
                <c:pt idx="50">
                  <c:v>4.4000000000000004E-2</c:v>
                </c:pt>
                <c:pt idx="51">
                  <c:v>4.9000000000000002E-2</c:v>
                </c:pt>
                <c:pt idx="52">
                  <c:v>4.8000000000000001E-2</c:v>
                </c:pt>
                <c:pt idx="53">
                  <c:v>5.0999999999999997E-2</c:v>
                </c:pt>
                <c:pt idx="54">
                  <c:v>3.5000000000000003E-2</c:v>
                </c:pt>
                <c:pt idx="55">
                  <c:v>3.7000000000000005E-2</c:v>
                </c:pt>
                <c:pt idx="56">
                  <c:v>3.6000000000000004E-2</c:v>
                </c:pt>
                <c:pt idx="57">
                  <c:v>5.7999999999999996E-2</c:v>
                </c:pt>
                <c:pt idx="58">
                  <c:v>6.0999999999999999E-2</c:v>
                </c:pt>
                <c:pt idx="59">
                  <c:v>5.9000000000000004E-2</c:v>
                </c:pt>
                <c:pt idx="60">
                  <c:v>5.9000000000000004E-2</c:v>
                </c:pt>
                <c:pt idx="61">
                  <c:v>5.9000000000000004E-2</c:v>
                </c:pt>
                <c:pt idx="62">
                  <c:v>5.9000000000000004E-2</c:v>
                </c:pt>
                <c:pt idx="63">
                  <c:v>6.9000000000000006E-2</c:v>
                </c:pt>
                <c:pt idx="64">
                  <c:v>6.9000000000000006E-2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6.6000000000000003E-2</c:v>
                </c:pt>
                <c:pt idx="68">
                  <c:v>6.7000000000000004E-2</c:v>
                </c:pt>
                <c:pt idx="69">
                  <c:v>4.5999999999999999E-2</c:v>
                </c:pt>
                <c:pt idx="70">
                  <c:v>4.2999999999999997E-2</c:v>
                </c:pt>
                <c:pt idx="71">
                  <c:v>4.4999999999999998E-2</c:v>
                </c:pt>
                <c:pt idx="72">
                  <c:v>4.0999999999999995E-2</c:v>
                </c:pt>
                <c:pt idx="73">
                  <c:v>4.0999999999999995E-2</c:v>
                </c:pt>
                <c:pt idx="74">
                  <c:v>0.04</c:v>
                </c:pt>
                <c:pt idx="75">
                  <c:v>0.03</c:v>
                </c:pt>
                <c:pt idx="76">
                  <c:v>0.03</c:v>
                </c:pt>
                <c:pt idx="77">
                  <c:v>2.8999999999999998E-2</c:v>
                </c:pt>
                <c:pt idx="78">
                  <c:v>3.1E-2</c:v>
                </c:pt>
                <c:pt idx="79">
                  <c:v>3.1E-2</c:v>
                </c:pt>
                <c:pt idx="80">
                  <c:v>2.8999999999999998E-2</c:v>
                </c:pt>
                <c:pt idx="81">
                  <c:v>0.02</c:v>
                </c:pt>
                <c:pt idx="82">
                  <c:v>1.8000000000000002E-2</c:v>
                </c:pt>
                <c:pt idx="83">
                  <c:v>0.02</c:v>
                </c:pt>
                <c:pt idx="84">
                  <c:v>1.7000000000000001E-2</c:v>
                </c:pt>
                <c:pt idx="85">
                  <c:v>1.8000000000000002E-2</c:v>
                </c:pt>
                <c:pt idx="86">
                  <c:v>0.02</c:v>
                </c:pt>
                <c:pt idx="87">
                  <c:v>1.6E-2</c:v>
                </c:pt>
                <c:pt idx="88">
                  <c:v>1.7000000000000001E-2</c:v>
                </c:pt>
                <c:pt idx="89">
                  <c:v>0.02</c:v>
                </c:pt>
                <c:pt idx="90">
                  <c:v>3.7000000000000005E-2</c:v>
                </c:pt>
                <c:pt idx="91">
                  <c:v>4.0999999999999995E-2</c:v>
                </c:pt>
                <c:pt idx="92">
                  <c:v>4.4999999999999998E-2</c:v>
                </c:pt>
                <c:pt idx="93">
                  <c:v>0.126</c:v>
                </c:pt>
                <c:pt idx="94">
                  <c:v>0.13300000000000001</c:v>
                </c:pt>
                <c:pt idx="95">
                  <c:v>0.13400000000000001</c:v>
                </c:pt>
                <c:pt idx="96">
                  <c:v>0.17300000000000001</c:v>
                </c:pt>
                <c:pt idx="97">
                  <c:v>0.17699999999999999</c:v>
                </c:pt>
                <c:pt idx="98">
                  <c:v>0.17899999999999999</c:v>
                </c:pt>
                <c:pt idx="99">
                  <c:v>0.223</c:v>
                </c:pt>
                <c:pt idx="100">
                  <c:v>0.23</c:v>
                </c:pt>
                <c:pt idx="101">
                  <c:v>0.23600000000000002</c:v>
                </c:pt>
                <c:pt idx="102">
                  <c:v>0.27800000000000002</c:v>
                </c:pt>
                <c:pt idx="103">
                  <c:v>0.27399999999999997</c:v>
                </c:pt>
                <c:pt idx="104">
                  <c:v>0.27300000000000002</c:v>
                </c:pt>
                <c:pt idx="105">
                  <c:v>0.21600000000000003</c:v>
                </c:pt>
                <c:pt idx="106">
                  <c:v>0.20899999999999999</c:v>
                </c:pt>
                <c:pt idx="107">
                  <c:v>0.20399999999999999</c:v>
                </c:pt>
                <c:pt idx="108">
                  <c:v>0.17800000000000002</c:v>
                </c:pt>
                <c:pt idx="109">
                  <c:v>0.17399999999999999</c:v>
                </c:pt>
                <c:pt idx="110">
                  <c:v>0.17300000000000001</c:v>
                </c:pt>
                <c:pt idx="111">
                  <c:v>0.11699999999999999</c:v>
                </c:pt>
                <c:pt idx="112">
                  <c:v>0.11</c:v>
                </c:pt>
                <c:pt idx="113">
                  <c:v>0.105</c:v>
                </c:pt>
                <c:pt idx="114">
                  <c:v>2.7999999999999997E-2</c:v>
                </c:pt>
                <c:pt idx="115">
                  <c:v>2.7000000000000003E-2</c:v>
                </c:pt>
                <c:pt idx="116">
                  <c:v>3.2000000000000001E-2</c:v>
                </c:pt>
                <c:pt idx="117">
                  <c:v>4.0000000000000001E-3</c:v>
                </c:pt>
                <c:pt idx="118">
                  <c:v>3.0000000000000001E-3</c:v>
                </c:pt>
                <c:pt idx="119">
                  <c:v>4.0000000000000001E-3</c:v>
                </c:pt>
                <c:pt idx="120">
                  <c:v>-5.0000000000000001E-3</c:v>
                </c:pt>
                <c:pt idx="121">
                  <c:v>-1.3000000000000001E-2</c:v>
                </c:pt>
                <c:pt idx="122">
                  <c:v>-1.3999999999999999E-2</c:v>
                </c:pt>
                <c:pt idx="123">
                  <c:v>-0.01</c:v>
                </c:pt>
                <c:pt idx="124">
                  <c:v>-6.0000000000000001E-3</c:v>
                </c:pt>
                <c:pt idx="125">
                  <c:v>-6.9999999999999993E-3</c:v>
                </c:pt>
                <c:pt idx="126">
                  <c:v>8.0000000000000002E-3</c:v>
                </c:pt>
                <c:pt idx="127">
                  <c:v>6.9999999999999993E-3</c:v>
                </c:pt>
                <c:pt idx="128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22-45B2-A7B4-A3F17A7FE155}"/>
            </c:ext>
          </c:extLst>
        </c:ser>
        <c:ser>
          <c:idx val="1"/>
          <c:order val="1"/>
          <c:tx>
            <c:strRef>
              <c:f>'BLS Data Series'!$B$14</c:f>
              <c:strCache>
                <c:ptCount val="1"/>
                <c:pt idx="0">
                  <c:v>Warehouse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Series'!$C$4:$EA$4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'BLS Data Series'!$C$14:$EA$14</c:f>
              <c:numCache>
                <c:formatCode>0.0%</c:formatCode>
                <c:ptCount val="129"/>
                <c:pt idx="0">
                  <c:v>2.6000000000000002E-2</c:v>
                </c:pt>
                <c:pt idx="1">
                  <c:v>2.7999999999999997E-2</c:v>
                </c:pt>
                <c:pt idx="2">
                  <c:v>3.2000000000000001E-2</c:v>
                </c:pt>
                <c:pt idx="3">
                  <c:v>2.8999999999999998E-2</c:v>
                </c:pt>
                <c:pt idx="4">
                  <c:v>2.2000000000000002E-2</c:v>
                </c:pt>
                <c:pt idx="5">
                  <c:v>2.3E-2</c:v>
                </c:pt>
                <c:pt idx="6">
                  <c:v>2.3E-2</c:v>
                </c:pt>
                <c:pt idx="7">
                  <c:v>2.2000000000000002E-2</c:v>
                </c:pt>
                <c:pt idx="8">
                  <c:v>2.1000000000000001E-2</c:v>
                </c:pt>
                <c:pt idx="9">
                  <c:v>2.6000000000000002E-2</c:v>
                </c:pt>
                <c:pt idx="10">
                  <c:v>2.1000000000000001E-2</c:v>
                </c:pt>
                <c:pt idx="11">
                  <c:v>2.3E-2</c:v>
                </c:pt>
                <c:pt idx="12">
                  <c:v>0.02</c:v>
                </c:pt>
                <c:pt idx="13">
                  <c:v>2.1000000000000001E-2</c:v>
                </c:pt>
                <c:pt idx="14">
                  <c:v>1.7000000000000001E-2</c:v>
                </c:pt>
                <c:pt idx="15">
                  <c:v>1.3999999999999999E-2</c:v>
                </c:pt>
                <c:pt idx="16">
                  <c:v>1.3000000000000001E-2</c:v>
                </c:pt>
                <c:pt idx="17">
                  <c:v>1.6E-2</c:v>
                </c:pt>
                <c:pt idx="18">
                  <c:v>1.7000000000000001E-2</c:v>
                </c:pt>
                <c:pt idx="19">
                  <c:v>1.7000000000000001E-2</c:v>
                </c:pt>
                <c:pt idx="20">
                  <c:v>1.9E-2</c:v>
                </c:pt>
                <c:pt idx="21">
                  <c:v>2.3E-2</c:v>
                </c:pt>
                <c:pt idx="22">
                  <c:v>2.3E-2</c:v>
                </c:pt>
                <c:pt idx="23">
                  <c:v>2.2000000000000002E-2</c:v>
                </c:pt>
                <c:pt idx="24">
                  <c:v>1.4999999999999999E-2</c:v>
                </c:pt>
                <c:pt idx="25">
                  <c:v>1.4999999999999999E-2</c:v>
                </c:pt>
                <c:pt idx="26">
                  <c:v>1.3999999999999999E-2</c:v>
                </c:pt>
                <c:pt idx="27">
                  <c:v>2.8999999999999998E-2</c:v>
                </c:pt>
                <c:pt idx="28">
                  <c:v>2.7000000000000003E-2</c:v>
                </c:pt>
                <c:pt idx="29">
                  <c:v>2.4E-2</c:v>
                </c:pt>
                <c:pt idx="30">
                  <c:v>1.2E-2</c:v>
                </c:pt>
                <c:pt idx="31">
                  <c:v>1.2E-2</c:v>
                </c:pt>
                <c:pt idx="32">
                  <c:v>1.1000000000000001E-2</c:v>
                </c:pt>
                <c:pt idx="33">
                  <c:v>1.3000000000000001E-2</c:v>
                </c:pt>
                <c:pt idx="34">
                  <c:v>1.3000000000000001E-2</c:v>
                </c:pt>
                <c:pt idx="35">
                  <c:v>1.3000000000000001E-2</c:v>
                </c:pt>
                <c:pt idx="36">
                  <c:v>1.9E-2</c:v>
                </c:pt>
                <c:pt idx="37">
                  <c:v>0.02</c:v>
                </c:pt>
                <c:pt idx="38">
                  <c:v>2.3E-2</c:v>
                </c:pt>
                <c:pt idx="39">
                  <c:v>1.8000000000000002E-2</c:v>
                </c:pt>
                <c:pt idx="40">
                  <c:v>0.02</c:v>
                </c:pt>
                <c:pt idx="41">
                  <c:v>2.1000000000000001E-2</c:v>
                </c:pt>
                <c:pt idx="42">
                  <c:v>0.04</c:v>
                </c:pt>
                <c:pt idx="43">
                  <c:v>4.0999999999999995E-2</c:v>
                </c:pt>
                <c:pt idx="44">
                  <c:v>4.0999999999999995E-2</c:v>
                </c:pt>
                <c:pt idx="45">
                  <c:v>3.4000000000000002E-2</c:v>
                </c:pt>
                <c:pt idx="46">
                  <c:v>3.3000000000000002E-2</c:v>
                </c:pt>
                <c:pt idx="47">
                  <c:v>3.5000000000000003E-2</c:v>
                </c:pt>
                <c:pt idx="48">
                  <c:v>3.9E-2</c:v>
                </c:pt>
                <c:pt idx="49">
                  <c:v>3.9E-2</c:v>
                </c:pt>
                <c:pt idx="50">
                  <c:v>3.7999999999999999E-2</c:v>
                </c:pt>
                <c:pt idx="51">
                  <c:v>3.6000000000000004E-2</c:v>
                </c:pt>
                <c:pt idx="52">
                  <c:v>3.6000000000000004E-2</c:v>
                </c:pt>
                <c:pt idx="53">
                  <c:v>3.6000000000000004E-2</c:v>
                </c:pt>
                <c:pt idx="54">
                  <c:v>2.6000000000000002E-2</c:v>
                </c:pt>
                <c:pt idx="55">
                  <c:v>2.6000000000000002E-2</c:v>
                </c:pt>
                <c:pt idx="56">
                  <c:v>2.7999999999999997E-2</c:v>
                </c:pt>
                <c:pt idx="57">
                  <c:v>3.2000000000000001E-2</c:v>
                </c:pt>
                <c:pt idx="58">
                  <c:v>4.2999999999999997E-2</c:v>
                </c:pt>
                <c:pt idx="59">
                  <c:v>0.04</c:v>
                </c:pt>
                <c:pt idx="60">
                  <c:v>3.7000000000000005E-2</c:v>
                </c:pt>
                <c:pt idx="61">
                  <c:v>3.5000000000000003E-2</c:v>
                </c:pt>
                <c:pt idx="62">
                  <c:v>3.6000000000000004E-2</c:v>
                </c:pt>
                <c:pt idx="63">
                  <c:v>0.05</c:v>
                </c:pt>
                <c:pt idx="64">
                  <c:v>5.2000000000000005E-2</c:v>
                </c:pt>
                <c:pt idx="65">
                  <c:v>5.2999999999999999E-2</c:v>
                </c:pt>
                <c:pt idx="66">
                  <c:v>5.9000000000000004E-2</c:v>
                </c:pt>
                <c:pt idx="67">
                  <c:v>5.9000000000000004E-2</c:v>
                </c:pt>
                <c:pt idx="68">
                  <c:v>0.06</c:v>
                </c:pt>
                <c:pt idx="69">
                  <c:v>5.4000000000000006E-2</c:v>
                </c:pt>
                <c:pt idx="70">
                  <c:v>4.4999999999999998E-2</c:v>
                </c:pt>
                <c:pt idx="71">
                  <c:v>4.5999999999999999E-2</c:v>
                </c:pt>
                <c:pt idx="72">
                  <c:v>4.4000000000000004E-2</c:v>
                </c:pt>
                <c:pt idx="73">
                  <c:v>4.7E-2</c:v>
                </c:pt>
                <c:pt idx="74">
                  <c:v>4.5999999999999999E-2</c:v>
                </c:pt>
                <c:pt idx="75">
                  <c:v>2.5000000000000001E-2</c:v>
                </c:pt>
                <c:pt idx="76">
                  <c:v>1.8000000000000002E-2</c:v>
                </c:pt>
                <c:pt idx="77">
                  <c:v>1.2E-2</c:v>
                </c:pt>
                <c:pt idx="78">
                  <c:v>6.0000000000000001E-3</c:v>
                </c:pt>
                <c:pt idx="79">
                  <c:v>2E-3</c:v>
                </c:pt>
                <c:pt idx="80">
                  <c:v>-2E-3</c:v>
                </c:pt>
                <c:pt idx="81">
                  <c:v>-4.0000000000000001E-3</c:v>
                </c:pt>
                <c:pt idx="82">
                  <c:v>-1E-3</c:v>
                </c:pt>
                <c:pt idx="83">
                  <c:v>-1E-3</c:v>
                </c:pt>
                <c:pt idx="84">
                  <c:v>-2E-3</c:v>
                </c:pt>
                <c:pt idx="85">
                  <c:v>-6.0000000000000001E-3</c:v>
                </c:pt>
                <c:pt idx="86">
                  <c:v>-3.0000000000000001E-3</c:v>
                </c:pt>
                <c:pt idx="87">
                  <c:v>1.7000000000000001E-2</c:v>
                </c:pt>
                <c:pt idx="88">
                  <c:v>3.3000000000000002E-2</c:v>
                </c:pt>
                <c:pt idx="89">
                  <c:v>4.0999999999999995E-2</c:v>
                </c:pt>
                <c:pt idx="90">
                  <c:v>6.7000000000000004E-2</c:v>
                </c:pt>
                <c:pt idx="91">
                  <c:v>7.0999999999999994E-2</c:v>
                </c:pt>
                <c:pt idx="92">
                  <c:v>7.2000000000000008E-2</c:v>
                </c:pt>
                <c:pt idx="93">
                  <c:v>0.21299999999999999</c:v>
                </c:pt>
                <c:pt idx="94">
                  <c:v>0.20399999999999999</c:v>
                </c:pt>
                <c:pt idx="95">
                  <c:v>0.20600000000000002</c:v>
                </c:pt>
                <c:pt idx="96">
                  <c:v>0.28000000000000003</c:v>
                </c:pt>
                <c:pt idx="97">
                  <c:v>0.28699999999999998</c:v>
                </c:pt>
                <c:pt idx="98">
                  <c:v>0.28800000000000003</c:v>
                </c:pt>
                <c:pt idx="99">
                  <c:v>0.32200000000000001</c:v>
                </c:pt>
                <c:pt idx="100">
                  <c:v>0.308</c:v>
                </c:pt>
                <c:pt idx="101">
                  <c:v>0.29699999999999999</c:v>
                </c:pt>
                <c:pt idx="102">
                  <c:v>0.33399999999999996</c:v>
                </c:pt>
                <c:pt idx="103">
                  <c:v>0.33299999999999996</c:v>
                </c:pt>
                <c:pt idx="104">
                  <c:v>0.33700000000000002</c:v>
                </c:pt>
                <c:pt idx="105">
                  <c:v>0.20499999999999999</c:v>
                </c:pt>
                <c:pt idx="106">
                  <c:v>0.21299999999999999</c:v>
                </c:pt>
                <c:pt idx="107">
                  <c:v>0.20899999999999999</c:v>
                </c:pt>
                <c:pt idx="108">
                  <c:v>0.13600000000000001</c:v>
                </c:pt>
                <c:pt idx="109">
                  <c:v>0.129</c:v>
                </c:pt>
                <c:pt idx="110">
                  <c:v>0.12300000000000001</c:v>
                </c:pt>
                <c:pt idx="111">
                  <c:v>7.0000000000000007E-2</c:v>
                </c:pt>
                <c:pt idx="112">
                  <c:v>7.4999999999999997E-2</c:v>
                </c:pt>
                <c:pt idx="113">
                  <c:v>7.9000000000000001E-2</c:v>
                </c:pt>
                <c:pt idx="114">
                  <c:v>1.3999999999999999E-2</c:v>
                </c:pt>
                <c:pt idx="115">
                  <c:v>1.3999999999999999E-2</c:v>
                </c:pt>
                <c:pt idx="116">
                  <c:v>1.1000000000000001E-2</c:v>
                </c:pt>
                <c:pt idx="117">
                  <c:v>-1.3999999999999999E-2</c:v>
                </c:pt>
                <c:pt idx="118">
                  <c:v>-1.7000000000000001E-2</c:v>
                </c:pt>
                <c:pt idx="119">
                  <c:v>-1.6E-2</c:v>
                </c:pt>
                <c:pt idx="120">
                  <c:v>-1.3000000000000001E-2</c:v>
                </c:pt>
                <c:pt idx="121">
                  <c:v>-8.0000000000000002E-3</c:v>
                </c:pt>
                <c:pt idx="122">
                  <c:v>-6.0000000000000001E-3</c:v>
                </c:pt>
                <c:pt idx="123">
                  <c:v>0</c:v>
                </c:pt>
                <c:pt idx="124">
                  <c:v>-4.0000000000000001E-3</c:v>
                </c:pt>
                <c:pt idx="125">
                  <c:v>-6.0000000000000001E-3</c:v>
                </c:pt>
                <c:pt idx="126">
                  <c:v>2E-3</c:v>
                </c:pt>
                <c:pt idx="127">
                  <c:v>1E-3</c:v>
                </c:pt>
                <c:pt idx="1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22-45B2-A7B4-A3F17A7FE155}"/>
            </c:ext>
          </c:extLst>
        </c:ser>
        <c:ser>
          <c:idx val="2"/>
          <c:order val="2"/>
          <c:tx>
            <c:strRef>
              <c:f>'BLS Data Series'!$B$15</c:f>
              <c:strCache>
                <c:ptCount val="1"/>
                <c:pt idx="0">
                  <c:v>School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Series'!$C$4:$EA$4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'BLS Data Series'!$C$15:$EA$15</c:f>
              <c:numCache>
                <c:formatCode>0.0%</c:formatCode>
                <c:ptCount val="129"/>
                <c:pt idx="0">
                  <c:v>3.7999999999999999E-2</c:v>
                </c:pt>
                <c:pt idx="1">
                  <c:v>3.7000000000000005E-2</c:v>
                </c:pt>
                <c:pt idx="2">
                  <c:v>4.0999999999999995E-2</c:v>
                </c:pt>
                <c:pt idx="3">
                  <c:v>4.0999999999999995E-2</c:v>
                </c:pt>
                <c:pt idx="4">
                  <c:v>3.9E-2</c:v>
                </c:pt>
                <c:pt idx="5">
                  <c:v>0.04</c:v>
                </c:pt>
                <c:pt idx="6">
                  <c:v>3.4000000000000002E-2</c:v>
                </c:pt>
                <c:pt idx="7">
                  <c:v>3.5000000000000003E-2</c:v>
                </c:pt>
                <c:pt idx="8">
                  <c:v>3.3000000000000002E-2</c:v>
                </c:pt>
                <c:pt idx="9">
                  <c:v>2.3E-2</c:v>
                </c:pt>
                <c:pt idx="10">
                  <c:v>2.1000000000000001E-2</c:v>
                </c:pt>
                <c:pt idx="11">
                  <c:v>2.2000000000000002E-2</c:v>
                </c:pt>
                <c:pt idx="12">
                  <c:v>1.6E-2</c:v>
                </c:pt>
                <c:pt idx="13">
                  <c:v>1.7000000000000001E-2</c:v>
                </c:pt>
                <c:pt idx="14">
                  <c:v>1.6E-2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1.6E-2</c:v>
                </c:pt>
                <c:pt idx="18">
                  <c:v>0.02</c:v>
                </c:pt>
                <c:pt idx="19">
                  <c:v>1.8000000000000002E-2</c:v>
                </c:pt>
                <c:pt idx="20">
                  <c:v>0.02</c:v>
                </c:pt>
                <c:pt idx="21">
                  <c:v>2.4E-2</c:v>
                </c:pt>
                <c:pt idx="22">
                  <c:v>2.4E-2</c:v>
                </c:pt>
                <c:pt idx="23">
                  <c:v>2.3E-2</c:v>
                </c:pt>
                <c:pt idx="24">
                  <c:v>1.6E-2</c:v>
                </c:pt>
                <c:pt idx="25">
                  <c:v>1.4999999999999999E-2</c:v>
                </c:pt>
                <c:pt idx="26">
                  <c:v>1.3999999999999999E-2</c:v>
                </c:pt>
                <c:pt idx="27">
                  <c:v>0.02</c:v>
                </c:pt>
                <c:pt idx="28">
                  <c:v>1.9E-2</c:v>
                </c:pt>
                <c:pt idx="29">
                  <c:v>1.9E-2</c:v>
                </c:pt>
                <c:pt idx="30">
                  <c:v>1E-3</c:v>
                </c:pt>
                <c:pt idx="31">
                  <c:v>1E-3</c:v>
                </c:pt>
                <c:pt idx="32">
                  <c:v>1E-3</c:v>
                </c:pt>
                <c:pt idx="33">
                  <c:v>-1E-3</c:v>
                </c:pt>
                <c:pt idx="34">
                  <c:v>-1E-3</c:v>
                </c:pt>
                <c:pt idx="35">
                  <c:v>-3.0000000000000001E-3</c:v>
                </c:pt>
                <c:pt idx="36">
                  <c:v>6.9999999999999993E-3</c:v>
                </c:pt>
                <c:pt idx="37">
                  <c:v>6.9999999999999993E-3</c:v>
                </c:pt>
                <c:pt idx="38">
                  <c:v>9.0000000000000011E-3</c:v>
                </c:pt>
                <c:pt idx="39">
                  <c:v>3.0000000000000001E-3</c:v>
                </c:pt>
                <c:pt idx="40">
                  <c:v>6.0000000000000001E-3</c:v>
                </c:pt>
                <c:pt idx="41">
                  <c:v>6.0000000000000001E-3</c:v>
                </c:pt>
                <c:pt idx="42">
                  <c:v>3.7000000000000005E-2</c:v>
                </c:pt>
                <c:pt idx="43">
                  <c:v>3.7000000000000005E-2</c:v>
                </c:pt>
                <c:pt idx="44">
                  <c:v>3.6000000000000004E-2</c:v>
                </c:pt>
                <c:pt idx="45">
                  <c:v>3.6000000000000004E-2</c:v>
                </c:pt>
                <c:pt idx="46">
                  <c:v>3.2000000000000001E-2</c:v>
                </c:pt>
                <c:pt idx="47">
                  <c:v>3.5000000000000003E-2</c:v>
                </c:pt>
                <c:pt idx="48">
                  <c:v>0.04</c:v>
                </c:pt>
                <c:pt idx="49">
                  <c:v>0.04</c:v>
                </c:pt>
                <c:pt idx="50">
                  <c:v>3.9E-2</c:v>
                </c:pt>
                <c:pt idx="51">
                  <c:v>4.8000000000000001E-2</c:v>
                </c:pt>
                <c:pt idx="52">
                  <c:v>4.4999999999999998E-2</c:v>
                </c:pt>
                <c:pt idx="53">
                  <c:v>4.4999999999999998E-2</c:v>
                </c:pt>
                <c:pt idx="54">
                  <c:v>3.1E-2</c:v>
                </c:pt>
                <c:pt idx="55">
                  <c:v>3.1E-2</c:v>
                </c:pt>
                <c:pt idx="56">
                  <c:v>3.1E-2</c:v>
                </c:pt>
                <c:pt idx="57">
                  <c:v>5.2000000000000005E-2</c:v>
                </c:pt>
                <c:pt idx="58">
                  <c:v>5.4000000000000006E-2</c:v>
                </c:pt>
                <c:pt idx="59">
                  <c:v>5.4000000000000006E-2</c:v>
                </c:pt>
                <c:pt idx="60">
                  <c:v>5.2000000000000005E-2</c:v>
                </c:pt>
                <c:pt idx="61">
                  <c:v>5.2999999999999999E-2</c:v>
                </c:pt>
                <c:pt idx="62">
                  <c:v>5.2999999999999999E-2</c:v>
                </c:pt>
                <c:pt idx="63">
                  <c:v>6.0999999999999999E-2</c:v>
                </c:pt>
                <c:pt idx="64">
                  <c:v>6.7000000000000004E-2</c:v>
                </c:pt>
                <c:pt idx="65">
                  <c:v>7.0000000000000007E-2</c:v>
                </c:pt>
                <c:pt idx="66">
                  <c:v>7.0999999999999994E-2</c:v>
                </c:pt>
                <c:pt idx="67">
                  <c:v>7.0000000000000007E-2</c:v>
                </c:pt>
                <c:pt idx="68">
                  <c:v>7.0000000000000007E-2</c:v>
                </c:pt>
                <c:pt idx="69">
                  <c:v>4.5999999999999999E-2</c:v>
                </c:pt>
                <c:pt idx="70">
                  <c:v>4.5999999999999999E-2</c:v>
                </c:pt>
                <c:pt idx="71">
                  <c:v>4.7E-2</c:v>
                </c:pt>
                <c:pt idx="72">
                  <c:v>4.5999999999999999E-2</c:v>
                </c:pt>
                <c:pt idx="73">
                  <c:v>4.4999999999999998E-2</c:v>
                </c:pt>
                <c:pt idx="74">
                  <c:v>4.4000000000000004E-2</c:v>
                </c:pt>
                <c:pt idx="75">
                  <c:v>3.1E-2</c:v>
                </c:pt>
                <c:pt idx="76">
                  <c:v>2.5000000000000001E-2</c:v>
                </c:pt>
                <c:pt idx="77">
                  <c:v>2.1000000000000001E-2</c:v>
                </c:pt>
                <c:pt idx="78">
                  <c:v>2.2000000000000002E-2</c:v>
                </c:pt>
                <c:pt idx="79">
                  <c:v>2.2000000000000002E-2</c:v>
                </c:pt>
                <c:pt idx="80">
                  <c:v>2.1000000000000001E-2</c:v>
                </c:pt>
                <c:pt idx="81">
                  <c:v>1.2E-2</c:v>
                </c:pt>
                <c:pt idx="82">
                  <c:v>1.2E-2</c:v>
                </c:pt>
                <c:pt idx="83">
                  <c:v>1.2E-2</c:v>
                </c:pt>
                <c:pt idx="84">
                  <c:v>6.0000000000000001E-3</c:v>
                </c:pt>
                <c:pt idx="85">
                  <c:v>8.0000000000000002E-3</c:v>
                </c:pt>
                <c:pt idx="86">
                  <c:v>9.0000000000000011E-3</c:v>
                </c:pt>
                <c:pt idx="87">
                  <c:v>1.1000000000000001E-2</c:v>
                </c:pt>
                <c:pt idx="88">
                  <c:v>1.3999999999999999E-2</c:v>
                </c:pt>
                <c:pt idx="89">
                  <c:v>1.4999999999999999E-2</c:v>
                </c:pt>
                <c:pt idx="90">
                  <c:v>2.7999999999999997E-2</c:v>
                </c:pt>
                <c:pt idx="91">
                  <c:v>2.8999999999999998E-2</c:v>
                </c:pt>
                <c:pt idx="92">
                  <c:v>3.2000000000000001E-2</c:v>
                </c:pt>
                <c:pt idx="93">
                  <c:v>9.1999999999999998E-2</c:v>
                </c:pt>
                <c:pt idx="94">
                  <c:v>9.1999999999999998E-2</c:v>
                </c:pt>
                <c:pt idx="95">
                  <c:v>0.09</c:v>
                </c:pt>
                <c:pt idx="96">
                  <c:v>0.11800000000000001</c:v>
                </c:pt>
                <c:pt idx="97">
                  <c:v>0.11699999999999999</c:v>
                </c:pt>
                <c:pt idx="98">
                  <c:v>0.12300000000000001</c:v>
                </c:pt>
                <c:pt idx="99">
                  <c:v>0.158</c:v>
                </c:pt>
                <c:pt idx="100">
                  <c:v>0.154</c:v>
                </c:pt>
                <c:pt idx="101">
                  <c:v>0.156</c:v>
                </c:pt>
                <c:pt idx="102">
                  <c:v>0.19899999999999998</c:v>
                </c:pt>
                <c:pt idx="103">
                  <c:v>0.19899999999999998</c:v>
                </c:pt>
                <c:pt idx="104">
                  <c:v>0.20199999999999999</c:v>
                </c:pt>
                <c:pt idx="105">
                  <c:v>0.17800000000000002</c:v>
                </c:pt>
                <c:pt idx="106">
                  <c:v>0.17699999999999999</c:v>
                </c:pt>
                <c:pt idx="107">
                  <c:v>0.17899999999999999</c:v>
                </c:pt>
                <c:pt idx="108">
                  <c:v>0.16500000000000001</c:v>
                </c:pt>
                <c:pt idx="109">
                  <c:v>0.16399999999999998</c:v>
                </c:pt>
                <c:pt idx="110">
                  <c:v>0.16</c:v>
                </c:pt>
                <c:pt idx="111">
                  <c:v>0.11</c:v>
                </c:pt>
                <c:pt idx="112">
                  <c:v>0.11</c:v>
                </c:pt>
                <c:pt idx="113">
                  <c:v>0.10800000000000001</c:v>
                </c:pt>
                <c:pt idx="114">
                  <c:v>3.7999999999999999E-2</c:v>
                </c:pt>
                <c:pt idx="115">
                  <c:v>3.7000000000000005E-2</c:v>
                </c:pt>
                <c:pt idx="116">
                  <c:v>3.4000000000000002E-2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-1.1000000000000001E-2</c:v>
                </c:pt>
                <c:pt idx="121">
                  <c:v>-1.1000000000000001E-2</c:v>
                </c:pt>
                <c:pt idx="122">
                  <c:v>-1.3999999999999999E-2</c:v>
                </c:pt>
                <c:pt idx="123">
                  <c:v>-6.9999999999999993E-3</c:v>
                </c:pt>
                <c:pt idx="124">
                  <c:v>-9.0000000000000011E-3</c:v>
                </c:pt>
                <c:pt idx="125">
                  <c:v>-6.9999999999999993E-3</c:v>
                </c:pt>
                <c:pt idx="126">
                  <c:v>1.8000000000000002E-2</c:v>
                </c:pt>
                <c:pt idx="127">
                  <c:v>1.8000000000000002E-2</c:v>
                </c:pt>
                <c:pt idx="128">
                  <c:v>1.8000000000000002E-2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22-45B2-A7B4-A3F17A7FE155}"/>
            </c:ext>
          </c:extLst>
        </c:ser>
        <c:ser>
          <c:idx val="3"/>
          <c:order val="3"/>
          <c:tx>
            <c:strRef>
              <c:f>'BLS Data Series'!$B$16</c:f>
              <c:strCache>
                <c:ptCount val="1"/>
                <c:pt idx="0">
                  <c:v>Office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Series'!$C$4:$EA$4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'BLS Data Series'!$C$16:$EA$16</c:f>
              <c:numCache>
                <c:formatCode>0.0%</c:formatCode>
                <c:ptCount val="129"/>
                <c:pt idx="0">
                  <c:v>2.8999999999999998E-2</c:v>
                </c:pt>
                <c:pt idx="1">
                  <c:v>2.8999999999999998E-2</c:v>
                </c:pt>
                <c:pt idx="2">
                  <c:v>2.8999999999999998E-2</c:v>
                </c:pt>
                <c:pt idx="3">
                  <c:v>0.03</c:v>
                </c:pt>
                <c:pt idx="4">
                  <c:v>3.1E-2</c:v>
                </c:pt>
                <c:pt idx="5">
                  <c:v>0.03</c:v>
                </c:pt>
                <c:pt idx="6">
                  <c:v>0.03</c:v>
                </c:pt>
                <c:pt idx="7">
                  <c:v>3.1E-2</c:v>
                </c:pt>
                <c:pt idx="8">
                  <c:v>3.1E-2</c:v>
                </c:pt>
                <c:pt idx="9">
                  <c:v>2.4E-2</c:v>
                </c:pt>
                <c:pt idx="10">
                  <c:v>2.2000000000000002E-2</c:v>
                </c:pt>
                <c:pt idx="11">
                  <c:v>2.1000000000000001E-2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2.3E-2</c:v>
                </c:pt>
                <c:pt idx="16">
                  <c:v>2.3E-2</c:v>
                </c:pt>
                <c:pt idx="17">
                  <c:v>2.2000000000000002E-2</c:v>
                </c:pt>
                <c:pt idx="18">
                  <c:v>2.4E-2</c:v>
                </c:pt>
                <c:pt idx="19">
                  <c:v>2.4E-2</c:v>
                </c:pt>
                <c:pt idx="20">
                  <c:v>2.4E-2</c:v>
                </c:pt>
                <c:pt idx="21">
                  <c:v>2.6000000000000002E-2</c:v>
                </c:pt>
                <c:pt idx="22">
                  <c:v>2.7000000000000003E-2</c:v>
                </c:pt>
                <c:pt idx="23">
                  <c:v>2.6000000000000002E-2</c:v>
                </c:pt>
                <c:pt idx="24">
                  <c:v>1.6E-2</c:v>
                </c:pt>
                <c:pt idx="25">
                  <c:v>1.3999999999999999E-2</c:v>
                </c:pt>
                <c:pt idx="26">
                  <c:v>1.2E-2</c:v>
                </c:pt>
                <c:pt idx="27">
                  <c:v>2.2000000000000002E-2</c:v>
                </c:pt>
                <c:pt idx="28">
                  <c:v>2.2000000000000002E-2</c:v>
                </c:pt>
                <c:pt idx="29">
                  <c:v>2.3E-2</c:v>
                </c:pt>
                <c:pt idx="30">
                  <c:v>1.3999999999999999E-2</c:v>
                </c:pt>
                <c:pt idx="31">
                  <c:v>1.3999999999999999E-2</c:v>
                </c:pt>
                <c:pt idx="32">
                  <c:v>1.3000000000000001E-2</c:v>
                </c:pt>
                <c:pt idx="33">
                  <c:v>1.2E-2</c:v>
                </c:pt>
                <c:pt idx="34">
                  <c:v>1.3000000000000001E-2</c:v>
                </c:pt>
                <c:pt idx="35">
                  <c:v>1.3000000000000001E-2</c:v>
                </c:pt>
                <c:pt idx="36">
                  <c:v>1.9E-2</c:v>
                </c:pt>
                <c:pt idx="37">
                  <c:v>0.02</c:v>
                </c:pt>
                <c:pt idx="38">
                  <c:v>2.3E-2</c:v>
                </c:pt>
                <c:pt idx="39">
                  <c:v>1.6E-2</c:v>
                </c:pt>
                <c:pt idx="40">
                  <c:v>1.6E-2</c:v>
                </c:pt>
                <c:pt idx="41">
                  <c:v>1.6E-2</c:v>
                </c:pt>
                <c:pt idx="42">
                  <c:v>2.7000000000000003E-2</c:v>
                </c:pt>
                <c:pt idx="43">
                  <c:v>2.7999999999999997E-2</c:v>
                </c:pt>
                <c:pt idx="44">
                  <c:v>2.8999999999999998E-2</c:v>
                </c:pt>
                <c:pt idx="45">
                  <c:v>2.6000000000000002E-2</c:v>
                </c:pt>
                <c:pt idx="46">
                  <c:v>2.5000000000000001E-2</c:v>
                </c:pt>
                <c:pt idx="47">
                  <c:v>2.6000000000000002E-2</c:v>
                </c:pt>
                <c:pt idx="48">
                  <c:v>2.8999999999999998E-2</c:v>
                </c:pt>
                <c:pt idx="49">
                  <c:v>2.8999999999999998E-2</c:v>
                </c:pt>
                <c:pt idx="50">
                  <c:v>0.03</c:v>
                </c:pt>
                <c:pt idx="51">
                  <c:v>4.0999999999999995E-2</c:v>
                </c:pt>
                <c:pt idx="52">
                  <c:v>4.0999999999999995E-2</c:v>
                </c:pt>
                <c:pt idx="53">
                  <c:v>4.4000000000000004E-2</c:v>
                </c:pt>
                <c:pt idx="54">
                  <c:v>0.04</c:v>
                </c:pt>
                <c:pt idx="55">
                  <c:v>0.04</c:v>
                </c:pt>
                <c:pt idx="56">
                  <c:v>4.0999999999999995E-2</c:v>
                </c:pt>
                <c:pt idx="57">
                  <c:v>5.4000000000000006E-2</c:v>
                </c:pt>
                <c:pt idx="58">
                  <c:v>5.5999999999999994E-2</c:v>
                </c:pt>
                <c:pt idx="59">
                  <c:v>5.5999999999999994E-2</c:v>
                </c:pt>
                <c:pt idx="60">
                  <c:v>5.5E-2</c:v>
                </c:pt>
                <c:pt idx="61">
                  <c:v>5.4000000000000006E-2</c:v>
                </c:pt>
                <c:pt idx="62">
                  <c:v>5.4000000000000006E-2</c:v>
                </c:pt>
                <c:pt idx="63">
                  <c:v>4.9000000000000002E-2</c:v>
                </c:pt>
                <c:pt idx="64">
                  <c:v>4.9000000000000002E-2</c:v>
                </c:pt>
                <c:pt idx="65">
                  <c:v>4.4000000000000004E-2</c:v>
                </c:pt>
                <c:pt idx="66">
                  <c:v>4.8000000000000001E-2</c:v>
                </c:pt>
                <c:pt idx="67">
                  <c:v>4.8000000000000001E-2</c:v>
                </c:pt>
                <c:pt idx="68">
                  <c:v>4.8000000000000001E-2</c:v>
                </c:pt>
                <c:pt idx="69">
                  <c:v>3.3000000000000002E-2</c:v>
                </c:pt>
                <c:pt idx="70">
                  <c:v>3.3000000000000002E-2</c:v>
                </c:pt>
                <c:pt idx="71">
                  <c:v>3.6000000000000004E-2</c:v>
                </c:pt>
                <c:pt idx="72">
                  <c:v>3.3000000000000002E-2</c:v>
                </c:pt>
                <c:pt idx="73">
                  <c:v>3.5000000000000003E-2</c:v>
                </c:pt>
                <c:pt idx="74">
                  <c:v>3.4000000000000002E-2</c:v>
                </c:pt>
                <c:pt idx="75">
                  <c:v>2.7000000000000003E-2</c:v>
                </c:pt>
                <c:pt idx="76">
                  <c:v>2.7000000000000003E-2</c:v>
                </c:pt>
                <c:pt idx="77">
                  <c:v>2.8999999999999998E-2</c:v>
                </c:pt>
                <c:pt idx="78">
                  <c:v>2.4E-2</c:v>
                </c:pt>
                <c:pt idx="79">
                  <c:v>0.02</c:v>
                </c:pt>
                <c:pt idx="80">
                  <c:v>1.7000000000000001E-2</c:v>
                </c:pt>
                <c:pt idx="81">
                  <c:v>1.7000000000000001E-2</c:v>
                </c:pt>
                <c:pt idx="82">
                  <c:v>1.9E-2</c:v>
                </c:pt>
                <c:pt idx="83">
                  <c:v>1.4999999999999999E-2</c:v>
                </c:pt>
                <c:pt idx="84">
                  <c:v>1.8000000000000002E-2</c:v>
                </c:pt>
                <c:pt idx="85">
                  <c:v>2.1000000000000001E-2</c:v>
                </c:pt>
                <c:pt idx="86">
                  <c:v>3.3000000000000002E-2</c:v>
                </c:pt>
                <c:pt idx="87">
                  <c:v>4.0999999999999995E-2</c:v>
                </c:pt>
                <c:pt idx="88">
                  <c:v>5.2999999999999999E-2</c:v>
                </c:pt>
                <c:pt idx="89">
                  <c:v>5.4000000000000006E-2</c:v>
                </c:pt>
                <c:pt idx="90">
                  <c:v>6.8000000000000005E-2</c:v>
                </c:pt>
                <c:pt idx="91">
                  <c:v>7.400000000000001E-2</c:v>
                </c:pt>
                <c:pt idx="92">
                  <c:v>7.9000000000000001E-2</c:v>
                </c:pt>
                <c:pt idx="93">
                  <c:v>0.13200000000000001</c:v>
                </c:pt>
                <c:pt idx="94">
                  <c:v>0.13200000000000001</c:v>
                </c:pt>
                <c:pt idx="95">
                  <c:v>0.13900000000000001</c:v>
                </c:pt>
                <c:pt idx="96">
                  <c:v>0.17100000000000001</c:v>
                </c:pt>
                <c:pt idx="97">
                  <c:v>0.18</c:v>
                </c:pt>
                <c:pt idx="98">
                  <c:v>0.17699999999999999</c:v>
                </c:pt>
                <c:pt idx="99">
                  <c:v>0.19699999999999998</c:v>
                </c:pt>
                <c:pt idx="100">
                  <c:v>0.188</c:v>
                </c:pt>
                <c:pt idx="101">
                  <c:v>0.20100000000000001</c:v>
                </c:pt>
                <c:pt idx="102">
                  <c:v>0.23899999999999999</c:v>
                </c:pt>
                <c:pt idx="103">
                  <c:v>0.23800000000000002</c:v>
                </c:pt>
                <c:pt idx="104">
                  <c:v>0.23699999999999999</c:v>
                </c:pt>
                <c:pt idx="105">
                  <c:v>0.20199999999999999</c:v>
                </c:pt>
                <c:pt idx="106">
                  <c:v>0.19899999999999998</c:v>
                </c:pt>
                <c:pt idx="107">
                  <c:v>0.19600000000000001</c:v>
                </c:pt>
                <c:pt idx="108">
                  <c:v>0.2</c:v>
                </c:pt>
                <c:pt idx="109">
                  <c:v>0.187</c:v>
                </c:pt>
                <c:pt idx="110">
                  <c:v>0.17899999999999999</c:v>
                </c:pt>
                <c:pt idx="111">
                  <c:v>0.14899999999999999</c:v>
                </c:pt>
                <c:pt idx="112">
                  <c:v>0.14300000000000002</c:v>
                </c:pt>
                <c:pt idx="113">
                  <c:v>0.13</c:v>
                </c:pt>
                <c:pt idx="114">
                  <c:v>5.7000000000000002E-2</c:v>
                </c:pt>
                <c:pt idx="115">
                  <c:v>5.7000000000000002E-2</c:v>
                </c:pt>
                <c:pt idx="116">
                  <c:v>5.4000000000000006E-2</c:v>
                </c:pt>
                <c:pt idx="117">
                  <c:v>2.7000000000000003E-2</c:v>
                </c:pt>
                <c:pt idx="118">
                  <c:v>2.4E-2</c:v>
                </c:pt>
                <c:pt idx="119">
                  <c:v>2.2000000000000002E-2</c:v>
                </c:pt>
                <c:pt idx="120">
                  <c:v>-1.3000000000000001E-2</c:v>
                </c:pt>
                <c:pt idx="121">
                  <c:v>-1.3999999999999999E-2</c:v>
                </c:pt>
                <c:pt idx="122">
                  <c:v>-1.3000000000000001E-2</c:v>
                </c:pt>
                <c:pt idx="123">
                  <c:v>-1.8000000000000002E-2</c:v>
                </c:pt>
                <c:pt idx="124">
                  <c:v>-1.8000000000000002E-2</c:v>
                </c:pt>
                <c:pt idx="125">
                  <c:v>-6.9999999999999993E-3</c:v>
                </c:pt>
                <c:pt idx="126">
                  <c:v>2.3E-2</c:v>
                </c:pt>
                <c:pt idx="127">
                  <c:v>1.8000000000000002E-2</c:v>
                </c:pt>
                <c:pt idx="128">
                  <c:v>2.2000000000000002E-2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22-45B2-A7B4-A3F17A7FE155}"/>
            </c:ext>
          </c:extLst>
        </c:ser>
        <c:ser>
          <c:idx val="4"/>
          <c:order val="4"/>
          <c:tx>
            <c:strRef>
              <c:f>'BLS Data Series'!$B$17</c:f>
              <c:strCache>
                <c:ptCount val="1"/>
                <c:pt idx="0">
                  <c:v>Health Care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Series'!$C$4:$EA$4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'BLS Data Series'!$C$17:$EA$17</c:f>
              <c:numCache>
                <c:formatCode>0.0%</c:formatCode>
                <c:ptCount val="129"/>
                <c:pt idx="0">
                  <c:v>3.7999999999999999E-2</c:v>
                </c:pt>
                <c:pt idx="1">
                  <c:v>3.9E-2</c:v>
                </c:pt>
                <c:pt idx="2">
                  <c:v>0.04</c:v>
                </c:pt>
                <c:pt idx="3">
                  <c:v>3.6000000000000004E-2</c:v>
                </c:pt>
                <c:pt idx="4">
                  <c:v>3.5000000000000003E-2</c:v>
                </c:pt>
                <c:pt idx="5">
                  <c:v>3.7000000000000005E-2</c:v>
                </c:pt>
                <c:pt idx="6">
                  <c:v>3.4000000000000002E-2</c:v>
                </c:pt>
                <c:pt idx="7">
                  <c:v>3.2000000000000001E-2</c:v>
                </c:pt>
                <c:pt idx="8">
                  <c:v>2.6000000000000002E-2</c:v>
                </c:pt>
                <c:pt idx="9">
                  <c:v>1.6E-2</c:v>
                </c:pt>
                <c:pt idx="10">
                  <c:v>1.8000000000000002E-2</c:v>
                </c:pt>
                <c:pt idx="11">
                  <c:v>1.9E-2</c:v>
                </c:pt>
                <c:pt idx="12">
                  <c:v>1.3999999999999999E-2</c:v>
                </c:pt>
                <c:pt idx="13">
                  <c:v>1.3000000000000001E-2</c:v>
                </c:pt>
                <c:pt idx="14">
                  <c:v>1.3000000000000001E-2</c:v>
                </c:pt>
                <c:pt idx="15">
                  <c:v>4.0000000000000001E-3</c:v>
                </c:pt>
                <c:pt idx="16">
                  <c:v>5.0000000000000001E-3</c:v>
                </c:pt>
                <c:pt idx="17">
                  <c:v>3.0000000000000001E-3</c:v>
                </c:pt>
                <c:pt idx="18">
                  <c:v>2E-3</c:v>
                </c:pt>
                <c:pt idx="19">
                  <c:v>5.0000000000000001E-3</c:v>
                </c:pt>
                <c:pt idx="20">
                  <c:v>4.0000000000000001E-3</c:v>
                </c:pt>
                <c:pt idx="21">
                  <c:v>0.01</c:v>
                </c:pt>
                <c:pt idx="22">
                  <c:v>0.01</c:v>
                </c:pt>
                <c:pt idx="23">
                  <c:v>5.0000000000000001E-3</c:v>
                </c:pt>
                <c:pt idx="24">
                  <c:v>-4.0000000000000001E-3</c:v>
                </c:pt>
                <c:pt idx="25">
                  <c:v>-1E-3</c:v>
                </c:pt>
                <c:pt idx="26">
                  <c:v>3.0000000000000001E-3</c:v>
                </c:pt>
                <c:pt idx="27">
                  <c:v>1.6E-2</c:v>
                </c:pt>
                <c:pt idx="28">
                  <c:v>1.6E-2</c:v>
                </c:pt>
                <c:pt idx="29">
                  <c:v>1.8000000000000002E-2</c:v>
                </c:pt>
                <c:pt idx="30">
                  <c:v>8.0000000000000002E-3</c:v>
                </c:pt>
                <c:pt idx="31">
                  <c:v>5.0000000000000001E-3</c:v>
                </c:pt>
                <c:pt idx="32">
                  <c:v>4.0000000000000001E-3</c:v>
                </c:pt>
                <c:pt idx="33">
                  <c:v>5.0000000000000001E-3</c:v>
                </c:pt>
                <c:pt idx="34">
                  <c:v>1E-3</c:v>
                </c:pt>
                <c:pt idx="35">
                  <c:v>1E-3</c:v>
                </c:pt>
                <c:pt idx="36">
                  <c:v>9.0000000000000011E-3</c:v>
                </c:pt>
                <c:pt idx="37">
                  <c:v>6.0000000000000001E-3</c:v>
                </c:pt>
                <c:pt idx="38">
                  <c:v>2E-3</c:v>
                </c:pt>
                <c:pt idx="39">
                  <c:v>2E-3</c:v>
                </c:pt>
                <c:pt idx="40">
                  <c:v>2E-3</c:v>
                </c:pt>
                <c:pt idx="41">
                  <c:v>1E-3</c:v>
                </c:pt>
                <c:pt idx="42">
                  <c:v>2.6000000000000002E-2</c:v>
                </c:pt>
                <c:pt idx="43">
                  <c:v>2.5000000000000001E-2</c:v>
                </c:pt>
                <c:pt idx="44">
                  <c:v>2.4E-2</c:v>
                </c:pt>
                <c:pt idx="45">
                  <c:v>2.3E-2</c:v>
                </c:pt>
                <c:pt idx="46">
                  <c:v>2.5000000000000001E-2</c:v>
                </c:pt>
                <c:pt idx="47">
                  <c:v>2.6000000000000002E-2</c:v>
                </c:pt>
                <c:pt idx="48">
                  <c:v>3.6000000000000004E-2</c:v>
                </c:pt>
                <c:pt idx="49">
                  <c:v>3.7000000000000005E-2</c:v>
                </c:pt>
                <c:pt idx="50">
                  <c:v>3.7999999999999999E-2</c:v>
                </c:pt>
                <c:pt idx="51">
                  <c:v>4.2000000000000003E-2</c:v>
                </c:pt>
                <c:pt idx="52">
                  <c:v>4.2999999999999997E-2</c:v>
                </c:pt>
                <c:pt idx="53">
                  <c:v>4.4999999999999998E-2</c:v>
                </c:pt>
                <c:pt idx="54">
                  <c:v>3.4000000000000002E-2</c:v>
                </c:pt>
                <c:pt idx="55">
                  <c:v>3.6000000000000004E-2</c:v>
                </c:pt>
                <c:pt idx="56">
                  <c:v>3.9E-2</c:v>
                </c:pt>
                <c:pt idx="57">
                  <c:v>4.9000000000000002E-2</c:v>
                </c:pt>
                <c:pt idx="58">
                  <c:v>4.9000000000000002E-2</c:v>
                </c:pt>
                <c:pt idx="59">
                  <c:v>0.05</c:v>
                </c:pt>
                <c:pt idx="60">
                  <c:v>5.0999999999999997E-2</c:v>
                </c:pt>
                <c:pt idx="61">
                  <c:v>0.05</c:v>
                </c:pt>
                <c:pt idx="62">
                  <c:v>5.2000000000000005E-2</c:v>
                </c:pt>
                <c:pt idx="63">
                  <c:v>0.05</c:v>
                </c:pt>
                <c:pt idx="64">
                  <c:v>4.8000000000000001E-2</c:v>
                </c:pt>
                <c:pt idx="65">
                  <c:v>4.5999999999999999E-2</c:v>
                </c:pt>
                <c:pt idx="66">
                  <c:v>4.7E-2</c:v>
                </c:pt>
                <c:pt idx="67">
                  <c:v>4.7E-2</c:v>
                </c:pt>
                <c:pt idx="68">
                  <c:v>4.4999999999999998E-2</c:v>
                </c:pt>
                <c:pt idx="69">
                  <c:v>3.2000000000000001E-2</c:v>
                </c:pt>
                <c:pt idx="70">
                  <c:v>3.2000000000000001E-2</c:v>
                </c:pt>
                <c:pt idx="71">
                  <c:v>3.1E-2</c:v>
                </c:pt>
                <c:pt idx="72">
                  <c:v>2.8999999999999998E-2</c:v>
                </c:pt>
                <c:pt idx="73">
                  <c:v>3.2000000000000001E-2</c:v>
                </c:pt>
                <c:pt idx="74">
                  <c:v>2.7999999999999997E-2</c:v>
                </c:pt>
                <c:pt idx="75">
                  <c:v>2.7000000000000003E-2</c:v>
                </c:pt>
                <c:pt idx="76">
                  <c:v>2.8999999999999998E-2</c:v>
                </c:pt>
                <c:pt idx="77">
                  <c:v>2.7999999999999997E-2</c:v>
                </c:pt>
                <c:pt idx="78">
                  <c:v>2.7999999999999997E-2</c:v>
                </c:pt>
                <c:pt idx="79">
                  <c:v>2.2000000000000002E-2</c:v>
                </c:pt>
                <c:pt idx="80">
                  <c:v>0.02</c:v>
                </c:pt>
                <c:pt idx="81">
                  <c:v>1.7000000000000001E-2</c:v>
                </c:pt>
                <c:pt idx="82">
                  <c:v>1.3999999999999999E-2</c:v>
                </c:pt>
                <c:pt idx="83">
                  <c:v>1.3999999999999999E-2</c:v>
                </c:pt>
                <c:pt idx="84">
                  <c:v>8.0000000000000002E-3</c:v>
                </c:pt>
                <c:pt idx="85">
                  <c:v>6.0000000000000001E-3</c:v>
                </c:pt>
                <c:pt idx="86">
                  <c:v>8.0000000000000002E-3</c:v>
                </c:pt>
                <c:pt idx="87">
                  <c:v>0.03</c:v>
                </c:pt>
                <c:pt idx="88">
                  <c:v>3.3000000000000002E-2</c:v>
                </c:pt>
                <c:pt idx="89">
                  <c:v>3.3000000000000002E-2</c:v>
                </c:pt>
                <c:pt idx="90">
                  <c:v>3.7999999999999999E-2</c:v>
                </c:pt>
                <c:pt idx="91">
                  <c:v>4.4999999999999998E-2</c:v>
                </c:pt>
                <c:pt idx="92">
                  <c:v>5.0999999999999997E-2</c:v>
                </c:pt>
                <c:pt idx="93">
                  <c:v>0.10099999999999999</c:v>
                </c:pt>
                <c:pt idx="94">
                  <c:v>0.113</c:v>
                </c:pt>
                <c:pt idx="95">
                  <c:v>0.114</c:v>
                </c:pt>
                <c:pt idx="96">
                  <c:v>0.13500000000000001</c:v>
                </c:pt>
                <c:pt idx="97">
                  <c:v>0.13600000000000001</c:v>
                </c:pt>
                <c:pt idx="98">
                  <c:v>0.14199999999999999</c:v>
                </c:pt>
                <c:pt idx="99">
                  <c:v>0.156</c:v>
                </c:pt>
                <c:pt idx="100">
                  <c:v>0.153</c:v>
                </c:pt>
                <c:pt idx="101">
                  <c:v>0.156</c:v>
                </c:pt>
                <c:pt idx="102">
                  <c:v>0.21</c:v>
                </c:pt>
                <c:pt idx="103">
                  <c:v>0.21</c:v>
                </c:pt>
                <c:pt idx="104">
                  <c:v>0.20800000000000002</c:v>
                </c:pt>
                <c:pt idx="105">
                  <c:v>0.19</c:v>
                </c:pt>
                <c:pt idx="106">
                  <c:v>0.18</c:v>
                </c:pt>
                <c:pt idx="107">
                  <c:v>0.18</c:v>
                </c:pt>
                <c:pt idx="108">
                  <c:v>0.17800000000000002</c:v>
                </c:pt>
                <c:pt idx="109">
                  <c:v>0.17800000000000002</c:v>
                </c:pt>
                <c:pt idx="110">
                  <c:v>0.17100000000000001</c:v>
                </c:pt>
                <c:pt idx="111">
                  <c:v>0.121</c:v>
                </c:pt>
                <c:pt idx="112">
                  <c:v>0.11900000000000001</c:v>
                </c:pt>
                <c:pt idx="113">
                  <c:v>0.11599999999999999</c:v>
                </c:pt>
                <c:pt idx="114">
                  <c:v>4.4999999999999998E-2</c:v>
                </c:pt>
                <c:pt idx="115">
                  <c:v>4.4000000000000004E-2</c:v>
                </c:pt>
                <c:pt idx="116">
                  <c:v>4.2999999999999997E-2</c:v>
                </c:pt>
                <c:pt idx="117">
                  <c:v>0.01</c:v>
                </c:pt>
                <c:pt idx="118">
                  <c:v>2E-3</c:v>
                </c:pt>
                <c:pt idx="119">
                  <c:v>2E-3</c:v>
                </c:pt>
                <c:pt idx="120">
                  <c:v>-1.3999999999999999E-2</c:v>
                </c:pt>
                <c:pt idx="121">
                  <c:v>-1.4999999999999999E-2</c:v>
                </c:pt>
                <c:pt idx="122">
                  <c:v>-1.6E-2</c:v>
                </c:pt>
                <c:pt idx="123">
                  <c:v>-1.2E-2</c:v>
                </c:pt>
                <c:pt idx="124">
                  <c:v>-1.1000000000000001E-2</c:v>
                </c:pt>
                <c:pt idx="125">
                  <c:v>-0.01</c:v>
                </c:pt>
                <c:pt idx="126">
                  <c:v>1E-3</c:v>
                </c:pt>
                <c:pt idx="127">
                  <c:v>4.0000000000000001E-3</c:v>
                </c:pt>
                <c:pt idx="128">
                  <c:v>3.0000000000000001E-3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22-45B2-A7B4-A3F17A7FE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001375"/>
        <c:axId val="341003295"/>
      </c:lineChart>
      <c:catAx>
        <c:axId val="34100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41003295"/>
        <c:crosses val="autoZero"/>
        <c:auto val="1"/>
        <c:lblAlgn val="ctr"/>
        <c:lblOffset val="100"/>
        <c:tickLblSkip val="24"/>
        <c:noMultiLvlLbl val="0"/>
      </c:catAx>
      <c:valAx>
        <c:axId val="341003295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4100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PPI!$M$4:$DY$4</c:f>
              <c:strCache>
                <c:ptCount val="117"/>
                <c:pt idx="0">
                  <c:v>Dec
2014</c:v>
                </c:pt>
                <c:pt idx="1">
                  <c:v>Jan
2015</c:v>
                </c:pt>
                <c:pt idx="2">
                  <c:v>Feb
2015</c:v>
                </c:pt>
                <c:pt idx="3">
                  <c:v>Mar
2015</c:v>
                </c:pt>
                <c:pt idx="4">
                  <c:v>Apr
2015</c:v>
                </c:pt>
                <c:pt idx="5">
                  <c:v>May
2015</c:v>
                </c:pt>
                <c:pt idx="6">
                  <c:v>Jun
2015</c:v>
                </c:pt>
                <c:pt idx="7">
                  <c:v>Jul
2015</c:v>
                </c:pt>
                <c:pt idx="8">
                  <c:v>Aug
2015</c:v>
                </c:pt>
                <c:pt idx="9">
                  <c:v>Sep
2015</c:v>
                </c:pt>
                <c:pt idx="10">
                  <c:v>Oct
2015</c:v>
                </c:pt>
                <c:pt idx="11">
                  <c:v>Nov
2015</c:v>
                </c:pt>
                <c:pt idx="12">
                  <c:v>Dec
2015</c:v>
                </c:pt>
                <c:pt idx="13">
                  <c:v>Jan
2016</c:v>
                </c:pt>
                <c:pt idx="14">
                  <c:v>Feb
2016</c:v>
                </c:pt>
                <c:pt idx="15">
                  <c:v>Mar
2016</c:v>
                </c:pt>
                <c:pt idx="16">
                  <c:v>Apr
2016</c:v>
                </c:pt>
                <c:pt idx="17">
                  <c:v>May
2016</c:v>
                </c:pt>
                <c:pt idx="18">
                  <c:v>Jun
2016</c:v>
                </c:pt>
                <c:pt idx="19">
                  <c:v>Jul
2016</c:v>
                </c:pt>
                <c:pt idx="20">
                  <c:v>Aug
2016</c:v>
                </c:pt>
                <c:pt idx="21">
                  <c:v>Sep
2016</c:v>
                </c:pt>
                <c:pt idx="22">
                  <c:v>Oct
2016</c:v>
                </c:pt>
                <c:pt idx="23">
                  <c:v>Nov
2016</c:v>
                </c:pt>
                <c:pt idx="24">
                  <c:v>Dec
2016</c:v>
                </c:pt>
                <c:pt idx="25">
                  <c:v>Jan
2017</c:v>
                </c:pt>
                <c:pt idx="26">
                  <c:v>Feb
2017</c:v>
                </c:pt>
                <c:pt idx="27">
                  <c:v>Mar
2017</c:v>
                </c:pt>
                <c:pt idx="28">
                  <c:v>Apr
2017</c:v>
                </c:pt>
                <c:pt idx="29">
                  <c:v>May
2017</c:v>
                </c:pt>
                <c:pt idx="30">
                  <c:v>Jun
2017</c:v>
                </c:pt>
                <c:pt idx="31">
                  <c:v>Jul
2017</c:v>
                </c:pt>
                <c:pt idx="32">
                  <c:v>Aug
2017</c:v>
                </c:pt>
                <c:pt idx="33">
                  <c:v>Sep
2017</c:v>
                </c:pt>
                <c:pt idx="34">
                  <c:v>Oct
2017</c:v>
                </c:pt>
                <c:pt idx="35">
                  <c:v>Nov
2017</c:v>
                </c:pt>
                <c:pt idx="36">
                  <c:v>Dec
2017</c:v>
                </c:pt>
                <c:pt idx="37">
                  <c:v>Jan
2018</c:v>
                </c:pt>
                <c:pt idx="38">
                  <c:v>Feb
2018</c:v>
                </c:pt>
                <c:pt idx="39">
                  <c:v>Mar
2018</c:v>
                </c:pt>
                <c:pt idx="40">
                  <c:v>Apr
2018</c:v>
                </c:pt>
                <c:pt idx="41">
                  <c:v>May
2018</c:v>
                </c:pt>
                <c:pt idx="42">
                  <c:v>Jun
2018</c:v>
                </c:pt>
                <c:pt idx="43">
                  <c:v>Jul
2018</c:v>
                </c:pt>
                <c:pt idx="44">
                  <c:v>Aug
2018</c:v>
                </c:pt>
                <c:pt idx="45">
                  <c:v>Sep
2018</c:v>
                </c:pt>
                <c:pt idx="46">
                  <c:v>Oct
2018</c:v>
                </c:pt>
                <c:pt idx="47">
                  <c:v>Nov
2018</c:v>
                </c:pt>
                <c:pt idx="48">
                  <c:v>Dec
2018</c:v>
                </c:pt>
                <c:pt idx="49">
                  <c:v>Jan
2019</c:v>
                </c:pt>
                <c:pt idx="50">
                  <c:v>Feb
2019</c:v>
                </c:pt>
                <c:pt idx="51">
                  <c:v>Mar
2019</c:v>
                </c:pt>
                <c:pt idx="52">
                  <c:v>Apr
2019</c:v>
                </c:pt>
                <c:pt idx="53">
                  <c:v>May
2019</c:v>
                </c:pt>
                <c:pt idx="54">
                  <c:v>Jun
2019</c:v>
                </c:pt>
                <c:pt idx="55">
                  <c:v>Jul
2019</c:v>
                </c:pt>
                <c:pt idx="56">
                  <c:v>Aug
2019</c:v>
                </c:pt>
                <c:pt idx="57">
                  <c:v>Sep
2019</c:v>
                </c:pt>
                <c:pt idx="58">
                  <c:v>Oct
2019</c:v>
                </c:pt>
                <c:pt idx="59">
                  <c:v>Nov
2019</c:v>
                </c:pt>
                <c:pt idx="60">
                  <c:v>Dec
2019</c:v>
                </c:pt>
                <c:pt idx="61">
                  <c:v>Jan
2020</c:v>
                </c:pt>
                <c:pt idx="62">
                  <c:v>Feb
2020</c:v>
                </c:pt>
                <c:pt idx="63">
                  <c:v>Mar
2020</c:v>
                </c:pt>
                <c:pt idx="64">
                  <c:v>Apr
2020</c:v>
                </c:pt>
                <c:pt idx="65">
                  <c:v>May
2020</c:v>
                </c:pt>
                <c:pt idx="66">
                  <c:v>Jun
2020</c:v>
                </c:pt>
                <c:pt idx="67">
                  <c:v>Jul
2020</c:v>
                </c:pt>
                <c:pt idx="68">
                  <c:v>Aug
2020</c:v>
                </c:pt>
                <c:pt idx="69">
                  <c:v>Sep
2020</c:v>
                </c:pt>
                <c:pt idx="70">
                  <c:v>Oct
2020</c:v>
                </c:pt>
                <c:pt idx="71">
                  <c:v>Nov
2020</c:v>
                </c:pt>
                <c:pt idx="72">
                  <c:v>Dec
2020</c:v>
                </c:pt>
                <c:pt idx="73">
                  <c:v>Jan
2021</c:v>
                </c:pt>
                <c:pt idx="74">
                  <c:v>Feb
2021</c:v>
                </c:pt>
                <c:pt idx="75">
                  <c:v>Mar
2021</c:v>
                </c:pt>
                <c:pt idx="76">
                  <c:v>Apr
2021</c:v>
                </c:pt>
                <c:pt idx="77">
                  <c:v>May
2021</c:v>
                </c:pt>
                <c:pt idx="78">
                  <c:v>Jun
2021</c:v>
                </c:pt>
                <c:pt idx="79">
                  <c:v>Jul
2021</c:v>
                </c:pt>
                <c:pt idx="80">
                  <c:v>Aug
2021</c:v>
                </c:pt>
                <c:pt idx="81">
                  <c:v>Sep
2021</c:v>
                </c:pt>
                <c:pt idx="82">
                  <c:v>Oct
2021</c:v>
                </c:pt>
                <c:pt idx="83">
                  <c:v>Nov
2021</c:v>
                </c:pt>
                <c:pt idx="84">
                  <c:v>Dec
2021</c:v>
                </c:pt>
                <c:pt idx="85">
                  <c:v>Jan
2022</c:v>
                </c:pt>
                <c:pt idx="86">
                  <c:v>Feb
2022</c:v>
                </c:pt>
                <c:pt idx="87">
                  <c:v>Mar
2022</c:v>
                </c:pt>
                <c:pt idx="88">
                  <c:v>Apr
2022</c:v>
                </c:pt>
                <c:pt idx="89">
                  <c:v>May
2022</c:v>
                </c:pt>
                <c:pt idx="90">
                  <c:v>Jun
2022</c:v>
                </c:pt>
                <c:pt idx="91">
                  <c:v>Jul
2022</c:v>
                </c:pt>
                <c:pt idx="92">
                  <c:v>Aug
2022</c:v>
                </c:pt>
                <c:pt idx="93">
                  <c:v>Sep
2022</c:v>
                </c:pt>
                <c:pt idx="94">
                  <c:v>Oct
2022</c:v>
                </c:pt>
                <c:pt idx="95">
                  <c:v>Nov
2022</c:v>
                </c:pt>
                <c:pt idx="96">
                  <c:v>Dec
2022</c:v>
                </c:pt>
                <c:pt idx="97">
                  <c:v>Jan
2023</c:v>
                </c:pt>
                <c:pt idx="98">
                  <c:v>Feb
2023</c:v>
                </c:pt>
                <c:pt idx="99">
                  <c:v>Mar
2023</c:v>
                </c:pt>
                <c:pt idx="100">
                  <c:v>Apr
2023</c:v>
                </c:pt>
                <c:pt idx="101">
                  <c:v>May
2023</c:v>
                </c:pt>
                <c:pt idx="102">
                  <c:v>Jun
2023</c:v>
                </c:pt>
                <c:pt idx="103">
                  <c:v>Jul
2023</c:v>
                </c:pt>
                <c:pt idx="104">
                  <c:v>Aug
2023</c:v>
                </c:pt>
                <c:pt idx="105">
                  <c:v>Sep
2023</c:v>
                </c:pt>
                <c:pt idx="106">
                  <c:v>Oct
2023</c:v>
                </c:pt>
                <c:pt idx="107">
                  <c:v>Nov
2023</c:v>
                </c:pt>
                <c:pt idx="108">
                  <c:v>Dec
2023</c:v>
                </c:pt>
                <c:pt idx="109">
                  <c:v>Jan
2024</c:v>
                </c:pt>
                <c:pt idx="110">
                  <c:v>Feb
2024</c:v>
                </c:pt>
                <c:pt idx="111">
                  <c:v>Mar
2024</c:v>
                </c:pt>
                <c:pt idx="112">
                  <c:v>Apr
2024</c:v>
                </c:pt>
                <c:pt idx="113">
                  <c:v>May
2024</c:v>
                </c:pt>
                <c:pt idx="114">
                  <c:v>Jun
2024</c:v>
                </c:pt>
                <c:pt idx="115">
                  <c:v>Jul
2024</c:v>
                </c:pt>
                <c:pt idx="116">
                  <c:v>Aug
2024</c:v>
                </c:pt>
              </c:strCache>
            </c:strRef>
          </c:cat>
          <c:val>
            <c:numRef>
              <c:f>PPI!$M$7:$DY$7</c:f>
              <c:numCache>
                <c:formatCode>#0.0</c:formatCode>
                <c:ptCount val="117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99.6</c:v>
                </c:pt>
                <c:pt idx="4">
                  <c:v>99.8</c:v>
                </c:pt>
                <c:pt idx="5">
                  <c:v>100.7</c:v>
                </c:pt>
                <c:pt idx="6">
                  <c:v>100.7</c:v>
                </c:pt>
                <c:pt idx="7">
                  <c:v>100.7</c:v>
                </c:pt>
                <c:pt idx="8">
                  <c:v>100.2</c:v>
                </c:pt>
                <c:pt idx="9">
                  <c:v>99.1</c:v>
                </c:pt>
                <c:pt idx="10">
                  <c:v>98.9</c:v>
                </c:pt>
                <c:pt idx="11">
                  <c:v>98.6</c:v>
                </c:pt>
                <c:pt idx="12">
                  <c:v>97.7</c:v>
                </c:pt>
                <c:pt idx="13">
                  <c:v>97.6</c:v>
                </c:pt>
                <c:pt idx="14">
                  <c:v>97.3</c:v>
                </c:pt>
                <c:pt idx="15">
                  <c:v>97.9</c:v>
                </c:pt>
                <c:pt idx="16">
                  <c:v>98.3</c:v>
                </c:pt>
                <c:pt idx="17">
                  <c:v>98.9</c:v>
                </c:pt>
                <c:pt idx="18">
                  <c:v>99.7</c:v>
                </c:pt>
                <c:pt idx="19">
                  <c:v>99.9</c:v>
                </c:pt>
                <c:pt idx="20">
                  <c:v>99.6</c:v>
                </c:pt>
                <c:pt idx="21">
                  <c:v>99.6</c:v>
                </c:pt>
                <c:pt idx="22">
                  <c:v>99.5</c:v>
                </c:pt>
                <c:pt idx="23">
                  <c:v>99.3</c:v>
                </c:pt>
                <c:pt idx="24">
                  <c:v>99.9</c:v>
                </c:pt>
                <c:pt idx="25">
                  <c:v>100.6</c:v>
                </c:pt>
                <c:pt idx="26">
                  <c:v>101</c:v>
                </c:pt>
                <c:pt idx="27">
                  <c:v>101.2</c:v>
                </c:pt>
                <c:pt idx="28">
                  <c:v>102</c:v>
                </c:pt>
                <c:pt idx="29">
                  <c:v>102</c:v>
                </c:pt>
                <c:pt idx="30">
                  <c:v>102.1</c:v>
                </c:pt>
                <c:pt idx="31">
                  <c:v>102</c:v>
                </c:pt>
                <c:pt idx="32">
                  <c:v>102.8</c:v>
                </c:pt>
                <c:pt idx="33">
                  <c:v>103.4</c:v>
                </c:pt>
                <c:pt idx="34">
                  <c:v>103.6</c:v>
                </c:pt>
                <c:pt idx="35">
                  <c:v>104</c:v>
                </c:pt>
                <c:pt idx="36">
                  <c:v>104.1</c:v>
                </c:pt>
                <c:pt idx="37">
                  <c:v>105</c:v>
                </c:pt>
                <c:pt idx="38">
                  <c:v>105.5</c:v>
                </c:pt>
                <c:pt idx="39">
                  <c:v>106.4</c:v>
                </c:pt>
                <c:pt idx="40">
                  <c:v>107.7</c:v>
                </c:pt>
                <c:pt idx="41">
                  <c:v>109.2</c:v>
                </c:pt>
                <c:pt idx="42">
                  <c:v>109.8</c:v>
                </c:pt>
                <c:pt idx="43">
                  <c:v>110.1</c:v>
                </c:pt>
                <c:pt idx="44">
                  <c:v>109.7</c:v>
                </c:pt>
                <c:pt idx="45">
                  <c:v>109.8</c:v>
                </c:pt>
                <c:pt idx="46">
                  <c:v>110.7</c:v>
                </c:pt>
                <c:pt idx="47">
                  <c:v>109.8</c:v>
                </c:pt>
                <c:pt idx="48">
                  <c:v>109</c:v>
                </c:pt>
                <c:pt idx="49">
                  <c:v>108.8</c:v>
                </c:pt>
                <c:pt idx="50">
                  <c:v>109.2</c:v>
                </c:pt>
                <c:pt idx="51">
                  <c:v>110.1</c:v>
                </c:pt>
                <c:pt idx="52">
                  <c:v>111.3</c:v>
                </c:pt>
                <c:pt idx="53">
                  <c:v>111.3</c:v>
                </c:pt>
                <c:pt idx="54">
                  <c:v>110.6</c:v>
                </c:pt>
                <c:pt idx="55">
                  <c:v>111.1</c:v>
                </c:pt>
                <c:pt idx="56">
                  <c:v>110.7</c:v>
                </c:pt>
                <c:pt idx="57">
                  <c:v>110.7</c:v>
                </c:pt>
                <c:pt idx="58">
                  <c:v>110.4</c:v>
                </c:pt>
                <c:pt idx="59">
                  <c:v>110.4</c:v>
                </c:pt>
                <c:pt idx="60">
                  <c:v>110.7</c:v>
                </c:pt>
                <c:pt idx="61">
                  <c:v>110.9</c:v>
                </c:pt>
                <c:pt idx="62">
                  <c:v>110.4</c:v>
                </c:pt>
                <c:pt idx="63">
                  <c:v>109.8</c:v>
                </c:pt>
                <c:pt idx="64">
                  <c:v>107</c:v>
                </c:pt>
                <c:pt idx="65">
                  <c:v>107</c:v>
                </c:pt>
                <c:pt idx="66">
                  <c:v>108.7</c:v>
                </c:pt>
                <c:pt idx="67">
                  <c:v>109.9</c:v>
                </c:pt>
                <c:pt idx="68">
                  <c:v>111.1</c:v>
                </c:pt>
                <c:pt idx="69">
                  <c:v>112.1</c:v>
                </c:pt>
                <c:pt idx="70">
                  <c:v>112.4</c:v>
                </c:pt>
                <c:pt idx="71">
                  <c:v>113</c:v>
                </c:pt>
                <c:pt idx="72">
                  <c:v>115.4</c:v>
                </c:pt>
                <c:pt idx="73">
                  <c:v>117.9</c:v>
                </c:pt>
                <c:pt idx="74">
                  <c:v>119.5</c:v>
                </c:pt>
                <c:pt idx="75">
                  <c:v>122.6</c:v>
                </c:pt>
                <c:pt idx="76">
                  <c:v>125.6</c:v>
                </c:pt>
                <c:pt idx="77">
                  <c:v>130.1</c:v>
                </c:pt>
                <c:pt idx="78">
                  <c:v>133.19999999999999</c:v>
                </c:pt>
                <c:pt idx="79" formatCode="#0.000">
                  <c:v>134.435</c:v>
                </c:pt>
                <c:pt idx="80" formatCode="#0.000">
                  <c:v>134.679</c:v>
                </c:pt>
                <c:pt idx="81" formatCode="#0.000">
                  <c:v>135.27500000000001</c:v>
                </c:pt>
                <c:pt idx="82" formatCode="#0.000">
                  <c:v>136.93700000000001</c:v>
                </c:pt>
                <c:pt idx="83" formatCode="#0.000">
                  <c:v>138.376</c:v>
                </c:pt>
                <c:pt idx="84" formatCode="#0.000">
                  <c:v>139.79400000000001</c:v>
                </c:pt>
                <c:pt idx="85" formatCode="#0.000">
                  <c:v>143.66300000000001</c:v>
                </c:pt>
                <c:pt idx="86" formatCode="#0.000">
                  <c:v>146.20500000000001</c:v>
                </c:pt>
                <c:pt idx="87" formatCode="#0.000">
                  <c:v>150.93799999999999</c:v>
                </c:pt>
                <c:pt idx="88" formatCode="#0.000">
                  <c:v>152.67699999999999</c:v>
                </c:pt>
                <c:pt idx="89" formatCode="#0.000">
                  <c:v>155.05099999999999</c:v>
                </c:pt>
                <c:pt idx="90" formatCode="#0.000">
                  <c:v>155.49</c:v>
                </c:pt>
                <c:pt idx="91" formatCode="#0.000">
                  <c:v>153.99100000000001</c:v>
                </c:pt>
                <c:pt idx="92" formatCode="#0.000">
                  <c:v>152.92400000000001</c:v>
                </c:pt>
                <c:pt idx="93" formatCode="#0.000">
                  <c:v>152.506</c:v>
                </c:pt>
                <c:pt idx="94" formatCode="#0.000">
                  <c:v>152.49600000000001</c:v>
                </c:pt>
                <c:pt idx="95" formatCode="#0.000">
                  <c:v>151.97800000000001</c:v>
                </c:pt>
                <c:pt idx="96" formatCode="#0.000">
                  <c:v>149.69900000000001</c:v>
                </c:pt>
                <c:pt idx="97" formatCode="#0.000">
                  <c:v>151.44</c:v>
                </c:pt>
                <c:pt idx="98" formatCode="#0.000">
                  <c:v>151.84</c:v>
                </c:pt>
                <c:pt idx="99" formatCode="#0.000">
                  <c:v>152.39699999999999</c:v>
                </c:pt>
                <c:pt idx="100" formatCode="#0.000">
                  <c:v>152.82400000000001</c:v>
                </c:pt>
                <c:pt idx="101" formatCode="#0.000">
                  <c:v>151.51400000000001</c:v>
                </c:pt>
                <c:pt idx="102" formatCode="#0.000">
                  <c:v>151.602</c:v>
                </c:pt>
                <c:pt idx="103" formatCode="#0.000">
                  <c:v>151.72399999999999</c:v>
                </c:pt>
                <c:pt idx="104" formatCode="#0.000">
                  <c:v>152.77500000000001</c:v>
                </c:pt>
                <c:pt idx="105" formatCode="#0.000">
                  <c:v>153.06299999999999</c:v>
                </c:pt>
                <c:pt idx="106" formatCode="#0.000">
                  <c:v>152.197</c:v>
                </c:pt>
                <c:pt idx="107" formatCode="#0.000">
                  <c:v>152.23400000000001</c:v>
                </c:pt>
                <c:pt idx="108" formatCode="#0.000">
                  <c:v>152.02699999999999</c:v>
                </c:pt>
                <c:pt idx="109" formatCode="#0.000">
                  <c:v>153.07</c:v>
                </c:pt>
                <c:pt idx="110" formatCode="#0.000">
                  <c:v>153.285</c:v>
                </c:pt>
                <c:pt idx="111" formatCode="#0.000">
                  <c:v>152.84200000000001</c:v>
                </c:pt>
                <c:pt idx="112" formatCode="#0.000">
                  <c:v>153.49299999999999</c:v>
                </c:pt>
                <c:pt idx="113" formatCode="#0.000">
                  <c:v>152.86099999999999</c:v>
                </c:pt>
                <c:pt idx="114" formatCode="#0.000">
                  <c:v>152.58600000000001</c:v>
                </c:pt>
                <c:pt idx="115" formatCode="#0.000">
                  <c:v>152.80799999999999</c:v>
                </c:pt>
                <c:pt idx="116" formatCode="#0.000">
                  <c:v>153.07900000000001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55-4C67-844B-CC25AABF4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1763168"/>
        <c:axId val="1851765568"/>
      </c:lineChart>
      <c:catAx>
        <c:axId val="18517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765568"/>
        <c:crosses val="autoZero"/>
        <c:auto val="1"/>
        <c:lblAlgn val="ctr"/>
        <c:lblOffset val="100"/>
        <c:tickLblSkip val="12"/>
        <c:noMultiLvlLbl val="0"/>
      </c:catAx>
      <c:valAx>
        <c:axId val="1851765568"/>
        <c:scaling>
          <c:orientation val="minMax"/>
          <c:min val="8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76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Consumer Price Index Annual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69838745924123E-2"/>
          <c:y val="0.24999847402485101"/>
          <c:w val="0.89161249835692991"/>
          <c:h val="0.54995771353309364"/>
        </c:manualLayout>
      </c:layout>
      <c:lineChart>
        <c:grouping val="standard"/>
        <c:varyColors val="0"/>
        <c:ser>
          <c:idx val="0"/>
          <c:order val="0"/>
          <c:tx>
            <c:strRef>
              <c:f>Charts4!$Y$1</c:f>
              <c:strCache>
                <c:ptCount val="1"/>
                <c:pt idx="0">
                  <c:v>Mon Ann Growth in CPI, All Items, SA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63"/>
              <c:layout>
                <c:manualLayout>
                  <c:x val="-8.7231415763289362E-3"/>
                  <c:y val="4.32907741878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4-4423-B161-AE567430D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Charts4!$A$14:$A$177</c:f>
              <c:numCache>
                <c:formatCode>General</c:formatCode>
                <c:ptCount val="164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2011</c:v>
                </c:pt>
                <c:pt idx="9">
                  <c:v>2011</c:v>
                </c:pt>
                <c:pt idx="10">
                  <c:v>2011</c:v>
                </c:pt>
                <c:pt idx="11">
                  <c:v>2011</c:v>
                </c:pt>
                <c:pt idx="12">
                  <c:v>2012</c:v>
                </c:pt>
                <c:pt idx="13">
                  <c:v>2012</c:v>
                </c:pt>
                <c:pt idx="14">
                  <c:v>2012</c:v>
                </c:pt>
                <c:pt idx="15">
                  <c:v>2012</c:v>
                </c:pt>
                <c:pt idx="16">
                  <c:v>2012</c:v>
                </c:pt>
                <c:pt idx="17">
                  <c:v>2012</c:v>
                </c:pt>
                <c:pt idx="18">
                  <c:v>2012</c:v>
                </c:pt>
                <c:pt idx="19">
                  <c:v>2012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2013</c:v>
                </c:pt>
                <c:pt idx="29">
                  <c:v>2013</c:v>
                </c:pt>
                <c:pt idx="30">
                  <c:v>2013</c:v>
                </c:pt>
                <c:pt idx="31">
                  <c:v>2013</c:v>
                </c:pt>
                <c:pt idx="32">
                  <c:v>2013</c:v>
                </c:pt>
                <c:pt idx="33">
                  <c:v>2013</c:v>
                </c:pt>
                <c:pt idx="34">
                  <c:v>2013</c:v>
                </c:pt>
                <c:pt idx="35">
                  <c:v>2013</c:v>
                </c:pt>
                <c:pt idx="36">
                  <c:v>2014</c:v>
                </c:pt>
                <c:pt idx="37">
                  <c:v>2014</c:v>
                </c:pt>
                <c:pt idx="38">
                  <c:v>2014</c:v>
                </c:pt>
                <c:pt idx="39">
                  <c:v>2014</c:v>
                </c:pt>
                <c:pt idx="40">
                  <c:v>2014</c:v>
                </c:pt>
                <c:pt idx="41">
                  <c:v>2014</c:v>
                </c:pt>
                <c:pt idx="42">
                  <c:v>2014</c:v>
                </c:pt>
                <c:pt idx="43">
                  <c:v>2014</c:v>
                </c:pt>
                <c:pt idx="44">
                  <c:v>2014</c:v>
                </c:pt>
                <c:pt idx="45">
                  <c:v>2014</c:v>
                </c:pt>
                <c:pt idx="46">
                  <c:v>2014</c:v>
                </c:pt>
                <c:pt idx="47">
                  <c:v>2014</c:v>
                </c:pt>
                <c:pt idx="48">
                  <c:v>2015</c:v>
                </c:pt>
                <c:pt idx="49">
                  <c:v>2015</c:v>
                </c:pt>
                <c:pt idx="50">
                  <c:v>2015</c:v>
                </c:pt>
                <c:pt idx="51">
                  <c:v>2015</c:v>
                </c:pt>
                <c:pt idx="52">
                  <c:v>2015</c:v>
                </c:pt>
                <c:pt idx="53">
                  <c:v>2015</c:v>
                </c:pt>
                <c:pt idx="54">
                  <c:v>2015</c:v>
                </c:pt>
                <c:pt idx="55">
                  <c:v>2015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2016</c:v>
                </c:pt>
                <c:pt idx="69">
                  <c:v>2016</c:v>
                </c:pt>
                <c:pt idx="70">
                  <c:v>2016</c:v>
                </c:pt>
                <c:pt idx="71">
                  <c:v>2016</c:v>
                </c:pt>
                <c:pt idx="72">
                  <c:v>2017</c:v>
                </c:pt>
                <c:pt idx="73">
                  <c:v>2017</c:v>
                </c:pt>
                <c:pt idx="74">
                  <c:v>2017</c:v>
                </c:pt>
                <c:pt idx="75">
                  <c:v>2017</c:v>
                </c:pt>
                <c:pt idx="76">
                  <c:v>2017</c:v>
                </c:pt>
                <c:pt idx="77">
                  <c:v>2017</c:v>
                </c:pt>
                <c:pt idx="78">
                  <c:v>2017</c:v>
                </c:pt>
                <c:pt idx="79">
                  <c:v>2017</c:v>
                </c:pt>
                <c:pt idx="80">
                  <c:v>2017</c:v>
                </c:pt>
                <c:pt idx="81">
                  <c:v>2017</c:v>
                </c:pt>
                <c:pt idx="82">
                  <c:v>2017</c:v>
                </c:pt>
                <c:pt idx="83">
                  <c:v>2017</c:v>
                </c:pt>
                <c:pt idx="84">
                  <c:v>2018</c:v>
                </c:pt>
                <c:pt idx="85">
                  <c:v>2018</c:v>
                </c:pt>
                <c:pt idx="86">
                  <c:v>2018</c:v>
                </c:pt>
                <c:pt idx="87">
                  <c:v>2018</c:v>
                </c:pt>
                <c:pt idx="88">
                  <c:v>2018</c:v>
                </c:pt>
                <c:pt idx="89">
                  <c:v>2018</c:v>
                </c:pt>
                <c:pt idx="90">
                  <c:v>2018</c:v>
                </c:pt>
                <c:pt idx="91">
                  <c:v>2018</c:v>
                </c:pt>
                <c:pt idx="92">
                  <c:v>2018</c:v>
                </c:pt>
                <c:pt idx="93">
                  <c:v>2018</c:v>
                </c:pt>
                <c:pt idx="94">
                  <c:v>2018</c:v>
                </c:pt>
                <c:pt idx="95">
                  <c:v>2018</c:v>
                </c:pt>
                <c:pt idx="96">
                  <c:v>2019</c:v>
                </c:pt>
                <c:pt idx="97">
                  <c:v>2019</c:v>
                </c:pt>
                <c:pt idx="98">
                  <c:v>2019</c:v>
                </c:pt>
                <c:pt idx="99">
                  <c:v>2019</c:v>
                </c:pt>
                <c:pt idx="100">
                  <c:v>2019</c:v>
                </c:pt>
                <c:pt idx="101">
                  <c:v>2019</c:v>
                </c:pt>
                <c:pt idx="102">
                  <c:v>2019</c:v>
                </c:pt>
                <c:pt idx="103">
                  <c:v>2019</c:v>
                </c:pt>
                <c:pt idx="104">
                  <c:v>2019</c:v>
                </c:pt>
                <c:pt idx="105">
                  <c:v>2019</c:v>
                </c:pt>
                <c:pt idx="106">
                  <c:v>2019</c:v>
                </c:pt>
                <c:pt idx="107">
                  <c:v>2019</c:v>
                </c:pt>
                <c:pt idx="108">
                  <c:v>2020</c:v>
                </c:pt>
                <c:pt idx="109">
                  <c:v>2020</c:v>
                </c:pt>
                <c:pt idx="110">
                  <c:v>2020</c:v>
                </c:pt>
                <c:pt idx="111">
                  <c:v>2020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2020</c:v>
                </c:pt>
                <c:pt idx="117">
                  <c:v>2020</c:v>
                </c:pt>
                <c:pt idx="118">
                  <c:v>2020</c:v>
                </c:pt>
                <c:pt idx="119">
                  <c:v>2020</c:v>
                </c:pt>
                <c:pt idx="120">
                  <c:v>2021</c:v>
                </c:pt>
                <c:pt idx="121">
                  <c:v>2021</c:v>
                </c:pt>
                <c:pt idx="122">
                  <c:v>2021</c:v>
                </c:pt>
                <c:pt idx="123">
                  <c:v>2021</c:v>
                </c:pt>
                <c:pt idx="124">
                  <c:v>2021</c:v>
                </c:pt>
                <c:pt idx="125">
                  <c:v>2021</c:v>
                </c:pt>
                <c:pt idx="126">
                  <c:v>2021</c:v>
                </c:pt>
                <c:pt idx="127">
                  <c:v>2021</c:v>
                </c:pt>
                <c:pt idx="128">
                  <c:v>2021</c:v>
                </c:pt>
                <c:pt idx="129">
                  <c:v>2021</c:v>
                </c:pt>
                <c:pt idx="130">
                  <c:v>2021</c:v>
                </c:pt>
                <c:pt idx="131">
                  <c:v>2021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</c:numCache>
            </c:numRef>
          </c:cat>
          <c:val>
            <c:numRef>
              <c:f>Charts4!$Y$14:$Y$177</c:f>
              <c:numCache>
                <c:formatCode>0.0%</c:formatCode>
                <c:ptCount val="164"/>
                <c:pt idx="0">
                  <c:v>1.7007834915029774E-2</c:v>
                </c:pt>
                <c:pt idx="1">
                  <c:v>2.1248981733331451E-2</c:v>
                </c:pt>
                <c:pt idx="2">
                  <c:v>2.6192415103541089E-2</c:v>
                </c:pt>
                <c:pt idx="3">
                  <c:v>3.0772344447868694E-2</c:v>
                </c:pt>
                <c:pt idx="4">
                  <c:v>3.4589718808964998E-2</c:v>
                </c:pt>
                <c:pt idx="5">
                  <c:v>3.5023181506360412E-2</c:v>
                </c:pt>
                <c:pt idx="6">
                  <c:v>3.5798809769996165E-2</c:v>
                </c:pt>
                <c:pt idx="7">
                  <c:v>3.7549960307080799E-2</c:v>
                </c:pt>
                <c:pt idx="8">
                  <c:v>3.8126216928186851E-2</c:v>
                </c:pt>
                <c:pt idx="9">
                  <c:v>3.5222681306640524E-2</c:v>
                </c:pt>
                <c:pt idx="10">
                  <c:v>3.4514322145817289E-2</c:v>
                </c:pt>
                <c:pt idx="11">
                  <c:v>3.0620668384193861E-2</c:v>
                </c:pt>
                <c:pt idx="12">
                  <c:v>3.0087663379855023E-2</c:v>
                </c:pt>
                <c:pt idx="13">
                  <c:v>2.8981784423473878E-2</c:v>
                </c:pt>
                <c:pt idx="14">
                  <c:v>2.5828752813320977E-2</c:v>
                </c:pt>
                <c:pt idx="15">
                  <c:v>2.2731633741348567E-2</c:v>
                </c:pt>
                <c:pt idx="16">
                  <c:v>1.7379429374660749E-2</c:v>
                </c:pt>
                <c:pt idx="17">
                  <c:v>1.6538704482976341E-2</c:v>
                </c:pt>
                <c:pt idx="18">
                  <c:v>1.4175114798464783E-2</c:v>
                </c:pt>
                <c:pt idx="19">
                  <c:v>1.6859349154821235E-2</c:v>
                </c:pt>
                <c:pt idx="20">
                  <c:v>1.9497168982819613E-2</c:v>
                </c:pt>
                <c:pt idx="21">
                  <c:v>2.1556780595369363E-2</c:v>
                </c:pt>
                <c:pt idx="22">
                  <c:v>1.7960197033926262E-2</c:v>
                </c:pt>
                <c:pt idx="23">
                  <c:v>1.7595049796895523E-2</c:v>
                </c:pt>
                <c:pt idx="24">
                  <c:v>1.6840617620982989E-2</c:v>
                </c:pt>
                <c:pt idx="25">
                  <c:v>2.0181404902574807E-2</c:v>
                </c:pt>
                <c:pt idx="26">
                  <c:v>1.5187472411246183E-2</c:v>
                </c:pt>
                <c:pt idx="27">
                  <c:v>1.1388080475768669E-2</c:v>
                </c:pt>
                <c:pt idx="28">
                  <c:v>1.3903888279197085E-2</c:v>
                </c:pt>
                <c:pt idx="29">
                  <c:v>1.7157935271568725E-2</c:v>
                </c:pt>
                <c:pt idx="30">
                  <c:v>1.8854718054158059E-2</c:v>
                </c:pt>
                <c:pt idx="31">
                  <c:v>1.538809488600279E-2</c:v>
                </c:pt>
                <c:pt idx="32">
                  <c:v>1.0947341081747997E-2</c:v>
                </c:pt>
                <c:pt idx="33">
                  <c:v>8.7679914349114707E-3</c:v>
                </c:pt>
                <c:pt idx="34">
                  <c:v>1.2328701961954458E-2</c:v>
                </c:pt>
                <c:pt idx="35">
                  <c:v>1.5128383667573297E-2</c:v>
                </c:pt>
                <c:pt idx="36">
                  <c:v>1.557758795574915E-2</c:v>
                </c:pt>
                <c:pt idx="37">
                  <c:v>1.1204746347724948E-2</c:v>
                </c:pt>
                <c:pt idx="38">
                  <c:v>1.6126949139408042E-2</c:v>
                </c:pt>
                <c:pt idx="39">
                  <c:v>2.0151253036061689E-2</c:v>
                </c:pt>
                <c:pt idx="40">
                  <c:v>2.1669476870798121E-2</c:v>
                </c:pt>
                <c:pt idx="41">
                  <c:v>2.0589816945944195E-2</c:v>
                </c:pt>
                <c:pt idx="42">
                  <c:v>1.9742378703305974E-2</c:v>
                </c:pt>
                <c:pt idx="43">
                  <c:v>1.7150983482969062E-2</c:v>
                </c:pt>
                <c:pt idx="44">
                  <c:v>1.6840509711232077E-2</c:v>
                </c:pt>
                <c:pt idx="45">
                  <c:v>1.6095417021513292E-2</c:v>
                </c:pt>
                <c:pt idx="46">
                  <c:v>1.231524989320798E-2</c:v>
                </c:pt>
                <c:pt idx="47">
                  <c:v>6.5312139196231911E-3</c:v>
                </c:pt>
                <c:pt idx="48">
                  <c:v>-2.2993097820542818E-3</c:v>
                </c:pt>
                <c:pt idx="49">
                  <c:v>-8.7031462935205361E-4</c:v>
                </c:pt>
                <c:pt idx="50">
                  <c:v>-2.2031284423873476E-4</c:v>
                </c:pt>
                <c:pt idx="51">
                  <c:v>-1.0403098939391064E-3</c:v>
                </c:pt>
                <c:pt idx="52">
                  <c:v>3.5033218244295838E-4</c:v>
                </c:pt>
                <c:pt idx="53">
                  <c:v>1.7957180975505249E-3</c:v>
                </c:pt>
                <c:pt idx="54">
                  <c:v>2.2568611104094582E-3</c:v>
                </c:pt>
                <c:pt idx="55">
                  <c:v>2.413037985344868E-3</c:v>
                </c:pt>
                <c:pt idx="56">
                  <c:v>8.8429616341700878E-5</c:v>
                </c:pt>
                <c:pt idx="57">
                  <c:v>1.2761656067050708E-3</c:v>
                </c:pt>
                <c:pt idx="58">
                  <c:v>4.3631821691851869E-3</c:v>
                </c:pt>
                <c:pt idx="59">
                  <c:v>6.3872475153647912E-3</c:v>
                </c:pt>
                <c:pt idx="60">
                  <c:v>1.2375025026943876E-2</c:v>
                </c:pt>
                <c:pt idx="61">
                  <c:v>8.4727757901266187E-3</c:v>
                </c:pt>
                <c:pt idx="62">
                  <c:v>8.9161609655219465E-3</c:v>
                </c:pt>
                <c:pt idx="63">
                  <c:v>1.1726257503534843E-2</c:v>
                </c:pt>
                <c:pt idx="64">
                  <c:v>1.0784764621246223E-2</c:v>
                </c:pt>
                <c:pt idx="65">
                  <c:v>1.0792865347959424E-2</c:v>
                </c:pt>
                <c:pt idx="66">
                  <c:v>8.6836334305182561E-3</c:v>
                </c:pt>
                <c:pt idx="67">
                  <c:v>1.0553158595656864E-2</c:v>
                </c:pt>
                <c:pt idx="68">
                  <c:v>1.5486446201652182E-2</c:v>
                </c:pt>
                <c:pt idx="69">
                  <c:v>1.685924966243646E-2</c:v>
                </c:pt>
                <c:pt idx="70">
                  <c:v>1.6843334719788938E-2</c:v>
                </c:pt>
                <c:pt idx="71">
                  <c:v>2.0507989115119862E-2</c:v>
                </c:pt>
                <c:pt idx="72">
                  <c:v>2.5103933482571117E-2</c:v>
                </c:pt>
                <c:pt idx="73">
                  <c:v>2.8103616813294208E-2</c:v>
                </c:pt>
                <c:pt idx="74">
                  <c:v>2.44119623655914E-2</c:v>
                </c:pt>
                <c:pt idx="75">
                  <c:v>2.176223471915395E-2</c:v>
                </c:pt>
                <c:pt idx="76">
                  <c:v>1.8563431667619756E-2</c:v>
                </c:pt>
                <c:pt idx="77">
                  <c:v>1.6405658099591269E-2</c:v>
                </c:pt>
                <c:pt idx="78">
                  <c:v>1.7251073506566073E-2</c:v>
                </c:pt>
                <c:pt idx="79">
                  <c:v>1.9281215572969801E-2</c:v>
                </c:pt>
                <c:pt idx="80">
                  <c:v>2.1805652303711787E-2</c:v>
                </c:pt>
                <c:pt idx="81">
                  <c:v>2.020757753132485E-2</c:v>
                </c:pt>
                <c:pt idx="82">
                  <c:v>2.172493864295566E-2</c:v>
                </c:pt>
                <c:pt idx="83">
                  <c:v>2.1299307195522532E-2</c:v>
                </c:pt>
                <c:pt idx="84">
                  <c:v>2.151318868063945E-2</c:v>
                </c:pt>
                <c:pt idx="85">
                  <c:v>2.263468931091861E-2</c:v>
                </c:pt>
                <c:pt idx="86">
                  <c:v>2.3309497646499366E-2</c:v>
                </c:pt>
                <c:pt idx="87">
                  <c:v>2.4709963021052994E-2</c:v>
                </c:pt>
                <c:pt idx="88">
                  <c:v>2.7819216078424969E-2</c:v>
                </c:pt>
                <c:pt idx="89">
                  <c:v>2.8075506935940187E-2</c:v>
                </c:pt>
                <c:pt idx="90">
                  <c:v>2.8541247855619289E-2</c:v>
                </c:pt>
                <c:pt idx="91">
                  <c:v>2.6429238568742575E-2</c:v>
                </c:pt>
                <c:pt idx="92">
                  <c:v>2.3320551058088279E-2</c:v>
                </c:pt>
                <c:pt idx="93">
                  <c:v>2.492032470218053E-2</c:v>
                </c:pt>
                <c:pt idx="94">
                  <c:v>2.1473285776677731E-2</c:v>
                </c:pt>
                <c:pt idx="95">
                  <c:v>2.0023809043401064E-2</c:v>
                </c:pt>
                <c:pt idx="96">
                  <c:v>1.4875893578291333E-2</c:v>
                </c:pt>
                <c:pt idx="97">
                  <c:v>1.5188615351321877E-2</c:v>
                </c:pt>
                <c:pt idx="98">
                  <c:v>1.8831863513063984E-2</c:v>
                </c:pt>
                <c:pt idx="99">
                  <c:v>2.0005834702090608E-2</c:v>
                </c:pt>
                <c:pt idx="100">
                  <c:v>1.7959105553606136E-2</c:v>
                </c:pt>
                <c:pt idx="101">
                  <c:v>1.671194894390049E-2</c:v>
                </c:pt>
                <c:pt idx="102">
                  <c:v>1.826331335037068E-2</c:v>
                </c:pt>
                <c:pt idx="103">
                  <c:v>1.7376412106666406E-2</c:v>
                </c:pt>
                <c:pt idx="104">
                  <c:v>1.6844977040391562E-2</c:v>
                </c:pt>
                <c:pt idx="105">
                  <c:v>1.7339736996186295E-2</c:v>
                </c:pt>
                <c:pt idx="106">
                  <c:v>2.0922903948629168E-2</c:v>
                </c:pt>
                <c:pt idx="107">
                  <c:v>2.3195274699624457E-2</c:v>
                </c:pt>
                <c:pt idx="108">
                  <c:v>2.5122643638566533E-2</c:v>
                </c:pt>
                <c:pt idx="109">
                  <c:v>2.3397376430508432E-2</c:v>
                </c:pt>
                <c:pt idx="110">
                  <c:v>1.5231420852062971E-2</c:v>
                </c:pt>
                <c:pt idx="111">
                  <c:v>3.4987638745771488E-3</c:v>
                </c:pt>
                <c:pt idx="112">
                  <c:v>2.1621960391076112E-3</c:v>
                </c:pt>
                <c:pt idx="113">
                  <c:v>7.0176675953028678E-3</c:v>
                </c:pt>
                <c:pt idx="114">
                  <c:v>1.0187566946310067E-2</c:v>
                </c:pt>
                <c:pt idx="115">
                  <c:v>1.3005983533565635E-2</c:v>
                </c:pt>
                <c:pt idx="116">
                  <c:v>1.3730842725110159E-2</c:v>
                </c:pt>
                <c:pt idx="117">
                  <c:v>1.2031654060780772E-2</c:v>
                </c:pt>
                <c:pt idx="118">
                  <c:v>1.1695407536092439E-2</c:v>
                </c:pt>
                <c:pt idx="119">
                  <c:v>1.3049530216912242E-2</c:v>
                </c:pt>
                <c:pt idx="120">
                  <c:v>1.3951009246599089E-2</c:v>
                </c:pt>
                <c:pt idx="121">
                  <c:v>1.6729284154818336E-2</c:v>
                </c:pt>
                <c:pt idx="122">
                  <c:v>2.6186325779585795E-2</c:v>
                </c:pt>
                <c:pt idx="123">
                  <c:v>4.1487392923795552E-2</c:v>
                </c:pt>
                <c:pt idx="124">
                  <c:v>4.9263625277508494E-2</c:v>
                </c:pt>
                <c:pt idx="125">
                  <c:v>5.3150923721031473E-2</c:v>
                </c:pt>
                <c:pt idx="126">
                  <c:v>5.2575771647936698E-2</c:v>
                </c:pt>
                <c:pt idx="127">
                  <c:v>5.1753121072152908E-2</c:v>
                </c:pt>
                <c:pt idx="128">
                  <c:v>5.3610103442571777E-2</c:v>
                </c:pt>
                <c:pt idx="129">
                  <c:v>6.2190440693336013E-2</c:v>
                </c:pt>
                <c:pt idx="130">
                  <c:v>6.8625309032369408E-2</c:v>
                </c:pt>
                <c:pt idx="131">
                  <c:v>7.1765805996068854E-2</c:v>
                </c:pt>
                <c:pt idx="132">
                  <c:v>7.5697666445729395E-2</c:v>
                </c:pt>
                <c:pt idx="133">
                  <c:v>7.9489193157373572E-2</c:v>
                </c:pt>
                <c:pt idx="134">
                  <c:v>8.5474312030500821E-2</c:v>
                </c:pt>
                <c:pt idx="135">
                  <c:v>8.2518594049904026E-2</c:v>
                </c:pt>
                <c:pt idx="136">
                  <c:v>8.5329965878443659E-2</c:v>
                </c:pt>
                <c:pt idx="137">
                  <c:v>8.9897437413176462E-2</c:v>
                </c:pt>
                <c:pt idx="138">
                  <c:v>8.4498187460017249E-2</c:v>
                </c:pt>
                <c:pt idx="139">
                  <c:v>8.2188064768007552E-2</c:v>
                </c:pt>
                <c:pt idx="140">
                  <c:v>8.1982715499457903E-2</c:v>
                </c:pt>
                <c:pt idx="141">
                  <c:v>7.7519407887596925E-2</c:v>
                </c:pt>
                <c:pt idx="142">
                  <c:v>7.1194659952152017E-2</c:v>
                </c:pt>
                <c:pt idx="143">
                  <c:v>6.411498247913161E-2</c:v>
                </c:pt>
                <c:pt idx="144">
                  <c:v>6.3621233046496029E-2</c:v>
                </c:pt>
                <c:pt idx="145">
                  <c:v>5.9655226949232976E-2</c:v>
                </c:pt>
                <c:pt idx="146">
                  <c:v>4.9350902268451513E-2</c:v>
                </c:pt>
                <c:pt idx="147">
                  <c:v>4.9410591347951893E-2</c:v>
                </c:pt>
                <c:pt idx="148">
                  <c:v>4.120689595996696E-2</c:v>
                </c:pt>
                <c:pt idx="149">
                  <c:v>3.0532617391422212E-2</c:v>
                </c:pt>
                <c:pt idx="150">
                  <c:v>3.2717805117009169E-2</c:v>
                </c:pt>
                <c:pt idx="151">
                  <c:v>3.7187213126971042E-2</c:v>
                </c:pt>
                <c:pt idx="152">
                  <c:v>3.6940551594278226E-2</c:v>
                </c:pt>
                <c:pt idx="153">
                  <c:v>3.2457874929078256E-2</c:v>
                </c:pt>
                <c:pt idx="154">
                  <c:v>3.1394819319064515E-2</c:v>
                </c:pt>
                <c:pt idx="155">
                  <c:v>3.3231597124613543E-2</c:v>
                </c:pt>
                <c:pt idx="156">
                  <c:v>3.1059809026621865E-2</c:v>
                </c:pt>
                <c:pt idx="157">
                  <c:v>3.1657429794798686E-2</c:v>
                </c:pt>
                <c:pt idx="158">
                  <c:v>3.4751312370751242E-2</c:v>
                </c:pt>
                <c:pt idx="159">
                  <c:v>3.3577311967053047E-2</c:v>
                </c:pt>
                <c:pt idx="160">
                  <c:v>3.2502101428971697E-2</c:v>
                </c:pt>
                <c:pt idx="161">
                  <c:v>2.975628529981611E-2</c:v>
                </c:pt>
                <c:pt idx="162">
                  <c:v>2.9235657917197289E-2</c:v>
                </c:pt>
                <c:pt idx="163">
                  <c:v>2.5912269299480206E-2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74-4DF1-B419-ECC15BE75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600224"/>
        <c:axId val="1691610784"/>
      </c:lineChart>
      <c:catAx>
        <c:axId val="16916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1610784"/>
        <c:crosses val="autoZero"/>
        <c:auto val="1"/>
        <c:lblAlgn val="ctr"/>
        <c:lblOffset val="100"/>
        <c:tickLblSkip val="12"/>
        <c:noMultiLvlLbl val="0"/>
      </c:catAx>
      <c:valAx>
        <c:axId val="16916107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16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Midpoint</a:t>
            </a:r>
            <a:r>
              <a:rPr lang="en-US" baseline="0" dirty="0"/>
              <a:t> of Federal Funds Rate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4177-859C-88C7CA24DD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Sheet3!$B$7:$F$7</c:f>
              <c:strCache>
                <c:ptCount val="5"/>
                <c:pt idx="0">
                  <c:v>Summer 2024</c:v>
                </c:pt>
                <c:pt idx="1">
                  <c:v>Today</c:v>
                </c:pt>
                <c:pt idx="2">
                  <c:v>Dec-24</c:v>
                </c:pt>
                <c:pt idx="3">
                  <c:v>Jun-25</c:v>
                </c:pt>
                <c:pt idx="4">
                  <c:v>Dec-25</c:v>
                </c:pt>
              </c:strCache>
            </c:strRef>
          </c:cat>
          <c:val>
            <c:numRef>
              <c:f>Sheet3!$B$8:$F$8</c:f>
              <c:numCache>
                <c:formatCode>0.0%</c:formatCode>
                <c:ptCount val="5"/>
                <c:pt idx="0">
                  <c:v>5.3749999999999999E-2</c:v>
                </c:pt>
                <c:pt idx="1">
                  <c:v>4.8750000000000002E-2</c:v>
                </c:pt>
                <c:pt idx="2">
                  <c:v>4.3997727272727272E-2</c:v>
                </c:pt>
                <c:pt idx="3">
                  <c:v>3.7090769230769226E-2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B-4177-859C-88C7CA24D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5588735"/>
        <c:axId val="1045581535"/>
      </c:barChart>
      <c:catAx>
        <c:axId val="104558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45581535"/>
        <c:crosses val="autoZero"/>
        <c:auto val="1"/>
        <c:lblAlgn val="ctr"/>
        <c:lblOffset val="100"/>
        <c:noMultiLvlLbl val="0"/>
      </c:catAx>
      <c:valAx>
        <c:axId val="1045581535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4558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</a:t>
            </a:r>
            <a:r>
              <a:rPr lang="en-US" dirty="0"/>
              <a:t>Average Monthly Job Gain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C-405F-86BC-3E2DF9E5F34C}"/>
              </c:ext>
            </c:extLst>
          </c:dPt>
          <c:cat>
            <c:numRef>
              <c:f>'BLS Data Series'!$A$15:$A$24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'BLS Data Series'!$O$15:$O$24</c:f>
              <c:numCache>
                <c:formatCode>#0</c:formatCode>
                <c:ptCount val="10"/>
                <c:pt idx="0">
                  <c:v>226.41666666666666</c:v>
                </c:pt>
                <c:pt idx="1">
                  <c:v>193.91666666666666</c:v>
                </c:pt>
                <c:pt idx="2">
                  <c:v>175.91666666666666</c:v>
                </c:pt>
                <c:pt idx="3">
                  <c:v>190.25</c:v>
                </c:pt>
                <c:pt idx="4">
                  <c:v>165.66666666666666</c:v>
                </c:pt>
                <c:pt idx="5">
                  <c:v>-772.83333333333337</c:v>
                </c:pt>
                <c:pt idx="6">
                  <c:v>603.75</c:v>
                </c:pt>
                <c:pt idx="7">
                  <c:v>377.33333333333331</c:v>
                </c:pt>
                <c:pt idx="8">
                  <c:v>251.08333333333334</c:v>
                </c:pt>
                <c:pt idx="9">
                  <c:v>200.11111111111111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C-405F-86BC-3E2DF9E5F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627455"/>
        <c:axId val="253131743"/>
      </c:barChart>
      <c:catAx>
        <c:axId val="24962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31743"/>
        <c:crosses val="autoZero"/>
        <c:auto val="1"/>
        <c:lblAlgn val="ctr"/>
        <c:lblOffset val="100"/>
        <c:noMultiLvlLbl val="0"/>
      </c:catAx>
      <c:valAx>
        <c:axId val="253131743"/>
        <c:scaling>
          <c:orientation val="minMax"/>
        </c:scaling>
        <c:delete val="0"/>
        <c:axPos val="l"/>
        <c:numFmt formatCode="#0&quot;k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2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dirty="0"/>
              <a:t>Chance of a Near-term</a:t>
            </a:r>
            <a:r>
              <a:rPr lang="en-US" baseline="0" dirty="0"/>
              <a:t> Recession – WSJ Quarterly Survey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CE-4B2B-B4DC-7514FFCCAB54}"/>
              </c:ext>
            </c:extLst>
          </c:dPt>
          <c:dPt>
            <c:idx val="7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CE-4B2B-B4DC-7514FFCCAB54}"/>
              </c:ext>
            </c:extLst>
          </c:dPt>
          <c:dPt>
            <c:idx val="11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CE-4B2B-B4DC-7514FFCCA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Sheet3!$B$39:$B$50</c:f>
              <c:numCache>
                <c:formatCode>General</c:formatCode>
                <c:ptCount val="12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Sheet3!$E$39:$E$50</c:f>
              <c:numCache>
                <c:formatCode>0%</c:formatCode>
                <c:ptCount val="12"/>
                <c:pt idx="0">
                  <c:v>0.17741935483870969</c:v>
                </c:pt>
                <c:pt idx="1">
                  <c:v>0.28293103448275864</c:v>
                </c:pt>
                <c:pt idx="2">
                  <c:v>0.48620689655172411</c:v>
                </c:pt>
                <c:pt idx="3">
                  <c:v>0.63344827586206898</c:v>
                </c:pt>
                <c:pt idx="4">
                  <c:v>0.60769230769230764</c:v>
                </c:pt>
                <c:pt idx="5">
                  <c:v>0.61436363636363633</c:v>
                </c:pt>
                <c:pt idx="6">
                  <c:v>0.53786885245901639</c:v>
                </c:pt>
                <c:pt idx="7">
                  <c:v>0.48220338983050842</c:v>
                </c:pt>
                <c:pt idx="8">
                  <c:v>0.39158730158730159</c:v>
                </c:pt>
                <c:pt idx="9">
                  <c:v>0.2916949152542373</c:v>
                </c:pt>
                <c:pt idx="10">
                  <c:v>0.27672131147540985</c:v>
                </c:pt>
                <c:pt idx="11">
                  <c:v>0.25758620689655171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E-4B2B-B4DC-7514FFCCA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816239"/>
        <c:axId val="603811919"/>
      </c:barChart>
      <c:catAx>
        <c:axId val="60381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03811919"/>
        <c:crosses val="autoZero"/>
        <c:auto val="1"/>
        <c:lblAlgn val="ctr"/>
        <c:lblOffset val="100"/>
        <c:noMultiLvlLbl val="0"/>
      </c:catAx>
      <c:valAx>
        <c:axId val="603811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381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/>
              <a:t>Atlanta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Charts'!$G$1</c:f>
              <c:strCache>
                <c:ptCount val="1"/>
                <c:pt idx="0">
                  <c:v>Job Growth</c:v>
                </c:pt>
              </c:strCache>
            </c:strRef>
          </c:tx>
          <c:spPr>
            <a:ln w="381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'Data Charts'!$C$158:$C$284</c:f>
              <c:numCache>
                <c:formatCode>General</c:formatCode>
                <c:ptCount val="127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</c:numCache>
            </c:numRef>
          </c:cat>
          <c:val>
            <c:numRef>
              <c:f>'Data Charts'!$G$158:$G$284</c:f>
              <c:numCache>
                <c:formatCode>0.0%</c:formatCode>
                <c:ptCount val="127"/>
                <c:pt idx="0">
                  <c:v>2.9764400100612057E-2</c:v>
                </c:pt>
                <c:pt idx="1">
                  <c:v>2.3701040839359533E-2</c:v>
                </c:pt>
                <c:pt idx="2">
                  <c:v>3.3848725449226909E-2</c:v>
                </c:pt>
                <c:pt idx="3">
                  <c:v>3.4659445948760602E-2</c:v>
                </c:pt>
                <c:pt idx="4">
                  <c:v>3.8767437018530047E-2</c:v>
                </c:pt>
                <c:pt idx="5">
                  <c:v>3.8202807075824269E-2</c:v>
                </c:pt>
                <c:pt idx="6">
                  <c:v>4.0518705721506482E-2</c:v>
                </c:pt>
                <c:pt idx="7">
                  <c:v>4.147560622960305E-2</c:v>
                </c:pt>
                <c:pt idx="8">
                  <c:v>3.943035890681601E-2</c:v>
                </c:pt>
                <c:pt idx="9">
                  <c:v>3.7557915453688098E-2</c:v>
                </c:pt>
                <c:pt idx="10">
                  <c:v>3.9805269186712372E-2</c:v>
                </c:pt>
                <c:pt idx="11">
                  <c:v>4.1603723512840252E-2</c:v>
                </c:pt>
                <c:pt idx="12">
                  <c:v>3.5336264452043527E-2</c:v>
                </c:pt>
                <c:pt idx="13">
                  <c:v>4.3405471621069898E-2</c:v>
                </c:pt>
                <c:pt idx="14">
                  <c:v>3.5569927243330642E-2</c:v>
                </c:pt>
                <c:pt idx="15">
                  <c:v>3.2693159399283439E-2</c:v>
                </c:pt>
                <c:pt idx="16">
                  <c:v>3.2871001362943963E-2</c:v>
                </c:pt>
                <c:pt idx="17">
                  <c:v>3.2397408207343416E-2</c:v>
                </c:pt>
                <c:pt idx="18">
                  <c:v>2.9066295042803107E-2</c:v>
                </c:pt>
                <c:pt idx="19">
                  <c:v>2.79639839752489E-2</c:v>
                </c:pt>
                <c:pt idx="20">
                  <c:v>2.8351944246455971E-2</c:v>
                </c:pt>
                <c:pt idx="21">
                  <c:v>3.023117960877297E-2</c:v>
                </c:pt>
                <c:pt idx="22">
                  <c:v>2.7265216193886055E-2</c:v>
                </c:pt>
                <c:pt idx="23">
                  <c:v>2.708529319535919E-2</c:v>
                </c:pt>
                <c:pt idx="24">
                  <c:v>3.3579742057250749E-2</c:v>
                </c:pt>
                <c:pt idx="25">
                  <c:v>3.2677180761554417E-2</c:v>
                </c:pt>
                <c:pt idx="26">
                  <c:v>3.0718188914910155E-2</c:v>
                </c:pt>
                <c:pt idx="27">
                  <c:v>3.692151740808601E-2</c:v>
                </c:pt>
                <c:pt idx="28">
                  <c:v>3.3687805635333454E-2</c:v>
                </c:pt>
                <c:pt idx="29">
                  <c:v>3.4247636758097048E-2</c:v>
                </c:pt>
                <c:pt idx="30">
                  <c:v>3.5209905204101374E-2</c:v>
                </c:pt>
                <c:pt idx="31">
                  <c:v>3.3531409168081533E-2</c:v>
                </c:pt>
                <c:pt idx="32">
                  <c:v>3.5232961108971887E-2</c:v>
                </c:pt>
                <c:pt idx="33">
                  <c:v>3.1645569620253167E-2</c:v>
                </c:pt>
                <c:pt idx="34">
                  <c:v>3.3435465338950664E-2</c:v>
                </c:pt>
                <c:pt idx="35">
                  <c:v>3.259168797465925E-2</c:v>
                </c:pt>
                <c:pt idx="36">
                  <c:v>3.0814882446929925E-2</c:v>
                </c:pt>
                <c:pt idx="37">
                  <c:v>2.8270425951189899E-2</c:v>
                </c:pt>
                <c:pt idx="38">
                  <c:v>2.9992047563146242E-2</c:v>
                </c:pt>
                <c:pt idx="39">
                  <c:v>2.4026169348774287E-2</c:v>
                </c:pt>
                <c:pt idx="40">
                  <c:v>2.3616430126905494E-2</c:v>
                </c:pt>
                <c:pt idx="41">
                  <c:v>2.5584357207072288E-2</c:v>
                </c:pt>
                <c:pt idx="42">
                  <c:v>2.2463091011025942E-2</c:v>
                </c:pt>
                <c:pt idx="43">
                  <c:v>2.4752660070935292E-2</c:v>
                </c:pt>
                <c:pt idx="44">
                  <c:v>2.0866654268179248E-2</c:v>
                </c:pt>
                <c:pt idx="45">
                  <c:v>2.5246328313813009E-2</c:v>
                </c:pt>
                <c:pt idx="46">
                  <c:v>2.3310973575955095E-2</c:v>
                </c:pt>
                <c:pt idx="47">
                  <c:v>2.1694940311194986E-2</c:v>
                </c:pt>
                <c:pt idx="48">
                  <c:v>2.247564216120464E-2</c:v>
                </c:pt>
                <c:pt idx="49">
                  <c:v>2.2554728385051896E-2</c:v>
                </c:pt>
                <c:pt idx="50">
                  <c:v>2.2280230890841541E-2</c:v>
                </c:pt>
                <c:pt idx="51">
                  <c:v>2.1810170736185089E-2</c:v>
                </c:pt>
                <c:pt idx="52">
                  <c:v>2.2814803946740937E-2</c:v>
                </c:pt>
                <c:pt idx="53">
                  <c:v>2.1147594871982207E-2</c:v>
                </c:pt>
                <c:pt idx="54">
                  <c:v>2.3724228688404771E-2</c:v>
                </c:pt>
                <c:pt idx="55">
                  <c:v>2.2697464296123477E-2</c:v>
                </c:pt>
                <c:pt idx="56">
                  <c:v>2.5322451359032282E-2</c:v>
                </c:pt>
                <c:pt idx="57">
                  <c:v>2.1759628635671283E-2</c:v>
                </c:pt>
                <c:pt idx="58">
                  <c:v>2.158481819498782E-2</c:v>
                </c:pt>
                <c:pt idx="59">
                  <c:v>2.040225727101725E-2</c:v>
                </c:pt>
                <c:pt idx="60">
                  <c:v>2.9236599891716297E-2</c:v>
                </c:pt>
                <c:pt idx="61">
                  <c:v>2.7715706768543246E-2</c:v>
                </c:pt>
                <c:pt idx="62">
                  <c:v>2.5103398669304146E-2</c:v>
                </c:pt>
                <c:pt idx="63">
                  <c:v>2.4147472061518495E-2</c:v>
                </c:pt>
                <c:pt idx="64">
                  <c:v>2.2628653397884134E-2</c:v>
                </c:pt>
                <c:pt idx="65">
                  <c:v>2.0208884755704985E-2</c:v>
                </c:pt>
                <c:pt idx="66">
                  <c:v>2.2031780039278637E-2</c:v>
                </c:pt>
                <c:pt idx="67">
                  <c:v>2.2193723059385197E-2</c:v>
                </c:pt>
                <c:pt idx="68">
                  <c:v>2.3488859670942722E-2</c:v>
                </c:pt>
                <c:pt idx="69">
                  <c:v>2.2254560942713074E-2</c:v>
                </c:pt>
                <c:pt idx="70">
                  <c:v>2.212138400453759E-2</c:v>
                </c:pt>
                <c:pt idx="71">
                  <c:v>2.4354792966534252E-2</c:v>
                </c:pt>
                <c:pt idx="72">
                  <c:v>1.5184990355953071E-2</c:v>
                </c:pt>
                <c:pt idx="73">
                  <c:v>1.5781167806417674E-2</c:v>
                </c:pt>
                <c:pt idx="74">
                  <c:v>9.5077711118127586E-3</c:v>
                </c:pt>
                <c:pt idx="88">
                  <c:v>9.4397005497719177E-2</c:v>
                </c:pt>
                <c:pt idx="89">
                  <c:v>7.3356718011285502E-2</c:v>
                </c:pt>
                <c:pt idx="90">
                  <c:v>8.0129654756520577E-2</c:v>
                </c:pt>
                <c:pt idx="91">
                  <c:v>6.841360827812111E-2</c:v>
                </c:pt>
                <c:pt idx="92">
                  <c:v>6.3799866775220232E-2</c:v>
                </c:pt>
                <c:pt idx="93">
                  <c:v>6.862781058577555E-2</c:v>
                </c:pt>
                <c:pt idx="94">
                  <c:v>6.5869137063243086E-2</c:v>
                </c:pt>
                <c:pt idx="95">
                  <c:v>6.2166962699822387E-2</c:v>
                </c:pt>
                <c:pt idx="96">
                  <c:v>6.0207912214842521E-2</c:v>
                </c:pt>
                <c:pt idx="97">
                  <c:v>6.1013778465302149E-2</c:v>
                </c:pt>
                <c:pt idx="98">
                  <c:v>6.1114697654400724E-2</c:v>
                </c:pt>
                <c:pt idx="99">
                  <c:v>6.6007310255859056E-2</c:v>
                </c:pt>
                <c:pt idx="100">
                  <c:v>6.1885421120136744E-2</c:v>
                </c:pt>
                <c:pt idx="101">
                  <c:v>5.8432793407217964E-2</c:v>
                </c:pt>
                <c:pt idx="102">
                  <c:v>5.2097145648684388E-2</c:v>
                </c:pt>
                <c:pt idx="103">
                  <c:v>5.1560758082497209E-2</c:v>
                </c:pt>
                <c:pt idx="104">
                  <c:v>5.2250747930146897E-2</c:v>
                </c:pt>
                <c:pt idx="105">
                  <c:v>4.0536829820827867E-2</c:v>
                </c:pt>
                <c:pt idx="106">
                  <c:v>3.8495756912127019E-2</c:v>
                </c:pt>
                <c:pt idx="107">
                  <c:v>3.5219438946147118E-2</c:v>
                </c:pt>
                <c:pt idx="108">
                  <c:v>3.7859185618956924E-2</c:v>
                </c:pt>
                <c:pt idx="109">
                  <c:v>3.2448377581120881E-2</c:v>
                </c:pt>
                <c:pt idx="110">
                  <c:v>2.9135401879267313E-2</c:v>
                </c:pt>
                <c:pt idx="111">
                  <c:v>2.3396530859217394E-2</c:v>
                </c:pt>
                <c:pt idx="112">
                  <c:v>2.1841972823351756E-2</c:v>
                </c:pt>
                <c:pt idx="113">
                  <c:v>2.4465550223176862E-2</c:v>
                </c:pt>
                <c:pt idx="114">
                  <c:v>1.3299724718914765E-2</c:v>
                </c:pt>
                <c:pt idx="115">
                  <c:v>1.4544129340047738E-2</c:v>
                </c:pt>
                <c:pt idx="116">
                  <c:v>1.4381116106850039E-2</c:v>
                </c:pt>
                <c:pt idx="117">
                  <c:v>9.9950519544780413E-3</c:v>
                </c:pt>
                <c:pt idx="118">
                  <c:v>1.2191505486177468E-2</c:v>
                </c:pt>
                <c:pt idx="119">
                  <c:v>1.0812949165952306E-2</c:v>
                </c:pt>
                <c:pt idx="120">
                  <c:v>7.5121375147618715E-3</c:v>
                </c:pt>
                <c:pt idx="121">
                  <c:v>8.3415435139573366E-3</c:v>
                </c:pt>
                <c:pt idx="122">
                  <c:v>1.0706778770362555E-2</c:v>
                </c:pt>
                <c:pt idx="123">
                  <c:v>1.2744711601629131E-2</c:v>
                </c:pt>
                <c:pt idx="124">
                  <c:v>1.3199369582348396E-2</c:v>
                </c:pt>
                <c:pt idx="125">
                  <c:v>1.3463932385507407E-2</c:v>
                </c:pt>
                <c:pt idx="126">
                  <c:v>1.5089028541503131E-2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FB-41E5-A569-A77E132BC184}"/>
            </c:ext>
          </c:extLst>
        </c:ser>
        <c:ser>
          <c:idx val="1"/>
          <c:order val="1"/>
          <c:tx>
            <c:strRef>
              <c:f>'Data Charts'!$H$1</c:f>
              <c:strCache>
                <c:ptCount val="1"/>
                <c:pt idx="0">
                  <c:v>2014-2019 Job Growth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 Charts'!$C$158:$C$284</c:f>
              <c:numCache>
                <c:formatCode>General</c:formatCode>
                <c:ptCount val="127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</c:numCache>
            </c:numRef>
          </c:cat>
          <c:val>
            <c:numRef>
              <c:f>'Data Charts'!$H$158:$H$284</c:f>
              <c:numCache>
                <c:formatCode>0.0%</c:formatCode>
                <c:ptCount val="127"/>
                <c:pt idx="0">
                  <c:v>2.8885422858370799E-2</c:v>
                </c:pt>
                <c:pt idx="1">
                  <c:v>2.8885422858370799E-2</c:v>
                </c:pt>
                <c:pt idx="2">
                  <c:v>2.8885422858370799E-2</c:v>
                </c:pt>
                <c:pt idx="3">
                  <c:v>2.8885422858370799E-2</c:v>
                </c:pt>
                <c:pt idx="4">
                  <c:v>2.8885422858370799E-2</c:v>
                </c:pt>
                <c:pt idx="5">
                  <c:v>2.8885422858370799E-2</c:v>
                </c:pt>
                <c:pt idx="6">
                  <c:v>2.8885422858370799E-2</c:v>
                </c:pt>
                <c:pt idx="7">
                  <c:v>2.8885422858370799E-2</c:v>
                </c:pt>
                <c:pt idx="8">
                  <c:v>2.8885422858370799E-2</c:v>
                </c:pt>
                <c:pt idx="9">
                  <c:v>2.8885422858370799E-2</c:v>
                </c:pt>
                <c:pt idx="10">
                  <c:v>2.8885422858370799E-2</c:v>
                </c:pt>
                <c:pt idx="11">
                  <c:v>2.8885422858370799E-2</c:v>
                </c:pt>
                <c:pt idx="12">
                  <c:v>2.8885422858370799E-2</c:v>
                </c:pt>
                <c:pt idx="13">
                  <c:v>2.8885422858370799E-2</c:v>
                </c:pt>
                <c:pt idx="14">
                  <c:v>2.8885422858370799E-2</c:v>
                </c:pt>
                <c:pt idx="15">
                  <c:v>2.8885422858370799E-2</c:v>
                </c:pt>
                <c:pt idx="16">
                  <c:v>2.8885422858370799E-2</c:v>
                </c:pt>
                <c:pt idx="17">
                  <c:v>2.8885422858370799E-2</c:v>
                </c:pt>
                <c:pt idx="18">
                  <c:v>2.8885422858370799E-2</c:v>
                </c:pt>
                <c:pt idx="19">
                  <c:v>2.8885422858370799E-2</c:v>
                </c:pt>
                <c:pt idx="20">
                  <c:v>2.8885422858370799E-2</c:v>
                </c:pt>
                <c:pt idx="21">
                  <c:v>2.8885422858370799E-2</c:v>
                </c:pt>
                <c:pt idx="22">
                  <c:v>2.8885422858370799E-2</c:v>
                </c:pt>
                <c:pt idx="23">
                  <c:v>2.8885422858370799E-2</c:v>
                </c:pt>
                <c:pt idx="24">
                  <c:v>2.8885422858370799E-2</c:v>
                </c:pt>
                <c:pt idx="25">
                  <c:v>2.8885422858370799E-2</c:v>
                </c:pt>
                <c:pt idx="26">
                  <c:v>2.8885422858370799E-2</c:v>
                </c:pt>
                <c:pt idx="27">
                  <c:v>2.8885422858370799E-2</c:v>
                </c:pt>
                <c:pt idx="28">
                  <c:v>2.8885422858370799E-2</c:v>
                </c:pt>
                <c:pt idx="29">
                  <c:v>2.8885422858370799E-2</c:v>
                </c:pt>
                <c:pt idx="30">
                  <c:v>2.8885422858370799E-2</c:v>
                </c:pt>
                <c:pt idx="31">
                  <c:v>2.8885422858370799E-2</c:v>
                </c:pt>
                <c:pt idx="32">
                  <c:v>2.8885422858370799E-2</c:v>
                </c:pt>
                <c:pt idx="33">
                  <c:v>2.8885422858370799E-2</c:v>
                </c:pt>
                <c:pt idx="34">
                  <c:v>2.8885422858370799E-2</c:v>
                </c:pt>
                <c:pt idx="35">
                  <c:v>2.8885422858370799E-2</c:v>
                </c:pt>
                <c:pt idx="36">
                  <c:v>2.8885422858370799E-2</c:v>
                </c:pt>
                <c:pt idx="37">
                  <c:v>2.8885422858370799E-2</c:v>
                </c:pt>
                <c:pt idx="38">
                  <c:v>2.8885422858370799E-2</c:v>
                </c:pt>
                <c:pt idx="39">
                  <c:v>2.8885422858370799E-2</c:v>
                </c:pt>
                <c:pt idx="40">
                  <c:v>2.8885422858370799E-2</c:v>
                </c:pt>
                <c:pt idx="41">
                  <c:v>2.8885422858370799E-2</c:v>
                </c:pt>
                <c:pt idx="42">
                  <c:v>2.8885422858370799E-2</c:v>
                </c:pt>
                <c:pt idx="43">
                  <c:v>2.8885422858370799E-2</c:v>
                </c:pt>
                <c:pt idx="44">
                  <c:v>2.8885422858370799E-2</c:v>
                </c:pt>
                <c:pt idx="45">
                  <c:v>2.8885422858370799E-2</c:v>
                </c:pt>
                <c:pt idx="46">
                  <c:v>2.8885422858370799E-2</c:v>
                </c:pt>
                <c:pt idx="47">
                  <c:v>2.8885422858370799E-2</c:v>
                </c:pt>
                <c:pt idx="48">
                  <c:v>2.8885422858370799E-2</c:v>
                </c:pt>
                <c:pt idx="49">
                  <c:v>2.8885422858370799E-2</c:v>
                </c:pt>
                <c:pt idx="50">
                  <c:v>2.8885422858370799E-2</c:v>
                </c:pt>
                <c:pt idx="51">
                  <c:v>2.8885422858370799E-2</c:v>
                </c:pt>
                <c:pt idx="52">
                  <c:v>2.8885422858370799E-2</c:v>
                </c:pt>
                <c:pt idx="53">
                  <c:v>2.8885422858370799E-2</c:v>
                </c:pt>
                <c:pt idx="54">
                  <c:v>2.8885422858370799E-2</c:v>
                </c:pt>
                <c:pt idx="55">
                  <c:v>2.8885422858370799E-2</c:v>
                </c:pt>
                <c:pt idx="56">
                  <c:v>2.8885422858370799E-2</c:v>
                </c:pt>
                <c:pt idx="57">
                  <c:v>2.8885422858370799E-2</c:v>
                </c:pt>
                <c:pt idx="58">
                  <c:v>2.8885422858370799E-2</c:v>
                </c:pt>
                <c:pt idx="59">
                  <c:v>2.8885422858370799E-2</c:v>
                </c:pt>
                <c:pt idx="60">
                  <c:v>2.8885422858370799E-2</c:v>
                </c:pt>
                <c:pt idx="61">
                  <c:v>2.8885422858370799E-2</c:v>
                </c:pt>
                <c:pt idx="62">
                  <c:v>2.8885422858370799E-2</c:v>
                </c:pt>
                <c:pt idx="63">
                  <c:v>2.8885422858370799E-2</c:v>
                </c:pt>
                <c:pt idx="64">
                  <c:v>2.8885422858370799E-2</c:v>
                </c:pt>
                <c:pt idx="65">
                  <c:v>2.8885422858370799E-2</c:v>
                </c:pt>
                <c:pt idx="66">
                  <c:v>2.8885422858370799E-2</c:v>
                </c:pt>
                <c:pt idx="67">
                  <c:v>2.8885422858370799E-2</c:v>
                </c:pt>
                <c:pt idx="68">
                  <c:v>2.8885422858370799E-2</c:v>
                </c:pt>
                <c:pt idx="69">
                  <c:v>2.8885422858370799E-2</c:v>
                </c:pt>
                <c:pt idx="70">
                  <c:v>2.8885422858370799E-2</c:v>
                </c:pt>
                <c:pt idx="71">
                  <c:v>2.8885422858370799E-2</c:v>
                </c:pt>
                <c:pt idx="72">
                  <c:v>2.8885422858370799E-2</c:v>
                </c:pt>
                <c:pt idx="73">
                  <c:v>2.8885422858370799E-2</c:v>
                </c:pt>
                <c:pt idx="74">
                  <c:v>2.8885422858370799E-2</c:v>
                </c:pt>
                <c:pt idx="75">
                  <c:v>2.8885422858370799E-2</c:v>
                </c:pt>
                <c:pt idx="76">
                  <c:v>2.8885422858370799E-2</c:v>
                </c:pt>
                <c:pt idx="77">
                  <c:v>2.8885422858370799E-2</c:v>
                </c:pt>
                <c:pt idx="78">
                  <c:v>2.8885422858370799E-2</c:v>
                </c:pt>
                <c:pt idx="79">
                  <c:v>2.8885422858370799E-2</c:v>
                </c:pt>
                <c:pt idx="80">
                  <c:v>2.8885422858370799E-2</c:v>
                </c:pt>
                <c:pt idx="81">
                  <c:v>2.8885422858370799E-2</c:v>
                </c:pt>
                <c:pt idx="82">
                  <c:v>2.8885422858370799E-2</c:v>
                </c:pt>
                <c:pt idx="83">
                  <c:v>2.8885422858370799E-2</c:v>
                </c:pt>
                <c:pt idx="84">
                  <c:v>2.8885422858370799E-2</c:v>
                </c:pt>
                <c:pt idx="85">
                  <c:v>2.8885422858370799E-2</c:v>
                </c:pt>
                <c:pt idx="86">
                  <c:v>2.8885422858370799E-2</c:v>
                </c:pt>
                <c:pt idx="87">
                  <c:v>2.8885422858370799E-2</c:v>
                </c:pt>
                <c:pt idx="88">
                  <c:v>2.8885422858370799E-2</c:v>
                </c:pt>
                <c:pt idx="89">
                  <c:v>2.8885422858370799E-2</c:v>
                </c:pt>
                <c:pt idx="90">
                  <c:v>2.8885422858370799E-2</c:v>
                </c:pt>
                <c:pt idx="91">
                  <c:v>2.8885422858370799E-2</c:v>
                </c:pt>
                <c:pt idx="92">
                  <c:v>2.8885422858370799E-2</c:v>
                </c:pt>
                <c:pt idx="93">
                  <c:v>2.8885422858370799E-2</c:v>
                </c:pt>
                <c:pt idx="94">
                  <c:v>2.8885422858370799E-2</c:v>
                </c:pt>
                <c:pt idx="95">
                  <c:v>2.8885422858370799E-2</c:v>
                </c:pt>
                <c:pt idx="96">
                  <c:v>2.8885422858370799E-2</c:v>
                </c:pt>
                <c:pt idx="97">
                  <c:v>2.8885422858370799E-2</c:v>
                </c:pt>
                <c:pt idx="98">
                  <c:v>2.8885422858370799E-2</c:v>
                </c:pt>
                <c:pt idx="99">
                  <c:v>2.8885422858370799E-2</c:v>
                </c:pt>
                <c:pt idx="100">
                  <c:v>2.8885422858370799E-2</c:v>
                </c:pt>
                <c:pt idx="101">
                  <c:v>2.8885422858370799E-2</c:v>
                </c:pt>
                <c:pt idx="102">
                  <c:v>2.8885422858370799E-2</c:v>
                </c:pt>
                <c:pt idx="103">
                  <c:v>2.8885422858370799E-2</c:v>
                </c:pt>
                <c:pt idx="104">
                  <c:v>2.8885422858370799E-2</c:v>
                </c:pt>
                <c:pt idx="105">
                  <c:v>2.8885422858370799E-2</c:v>
                </c:pt>
                <c:pt idx="106">
                  <c:v>2.8885422858370799E-2</c:v>
                </c:pt>
                <c:pt idx="107">
                  <c:v>2.8885422858370799E-2</c:v>
                </c:pt>
                <c:pt idx="108">
                  <c:v>2.8885422858370799E-2</c:v>
                </c:pt>
                <c:pt idx="109">
                  <c:v>2.8885422858370799E-2</c:v>
                </c:pt>
                <c:pt idx="110">
                  <c:v>2.8885422858370799E-2</c:v>
                </c:pt>
                <c:pt idx="111">
                  <c:v>2.8885422858370799E-2</c:v>
                </c:pt>
                <c:pt idx="112">
                  <c:v>2.8885422858370799E-2</c:v>
                </c:pt>
                <c:pt idx="113">
                  <c:v>2.8885422858370799E-2</c:v>
                </c:pt>
                <c:pt idx="114">
                  <c:v>2.8885422858370799E-2</c:v>
                </c:pt>
                <c:pt idx="115">
                  <c:v>2.8885422858370799E-2</c:v>
                </c:pt>
                <c:pt idx="116">
                  <c:v>2.8885422858370799E-2</c:v>
                </c:pt>
                <c:pt idx="117">
                  <c:v>2.8885422858370799E-2</c:v>
                </c:pt>
                <c:pt idx="118">
                  <c:v>2.8885422858370799E-2</c:v>
                </c:pt>
                <c:pt idx="119">
                  <c:v>2.8885422858370799E-2</c:v>
                </c:pt>
                <c:pt idx="120">
                  <c:v>2.8885422858370799E-2</c:v>
                </c:pt>
                <c:pt idx="121">
                  <c:v>2.8885422858370799E-2</c:v>
                </c:pt>
                <c:pt idx="122">
                  <c:v>2.8885422858370799E-2</c:v>
                </c:pt>
                <c:pt idx="123">
                  <c:v>2.8885422858370799E-2</c:v>
                </c:pt>
                <c:pt idx="124">
                  <c:v>2.8885422858370799E-2</c:v>
                </c:pt>
                <c:pt idx="125">
                  <c:v>2.8885422858370799E-2</c:v>
                </c:pt>
                <c:pt idx="126">
                  <c:v>2.8885422858370799E-2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FB-41E5-A569-A77E132BC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370016"/>
        <c:axId val="1360380576"/>
      </c:lineChart>
      <c:catAx>
        <c:axId val="13603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360380576"/>
        <c:crosses val="autoZero"/>
        <c:auto val="1"/>
        <c:lblAlgn val="ctr"/>
        <c:lblOffset val="100"/>
        <c:tickLblSkip val="24"/>
        <c:noMultiLvlLbl val="0"/>
      </c:catAx>
      <c:valAx>
        <c:axId val="13603805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3603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/>
              <a:t>Raleigh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45625546806649"/>
          <c:y val="0.27340332458442695"/>
          <c:w val="0.85998818897637797"/>
          <c:h val="0.58560950714494009"/>
        </c:manualLayout>
      </c:layout>
      <c:lineChart>
        <c:grouping val="standard"/>
        <c:varyColors val="0"/>
        <c:ser>
          <c:idx val="0"/>
          <c:order val="0"/>
          <c:tx>
            <c:strRef>
              <c:f>'Data Charts'!$G$1</c:f>
              <c:strCache>
                <c:ptCount val="1"/>
                <c:pt idx="0">
                  <c:v>Job Growth</c:v>
                </c:pt>
              </c:strCache>
            </c:strRef>
          </c:tx>
          <c:spPr>
            <a:ln w="381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'Data Charts'!$C$2139:$C$2265</c:f>
              <c:numCache>
                <c:formatCode>General</c:formatCode>
                <c:ptCount val="127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</c:numCache>
            </c:numRef>
          </c:cat>
          <c:val>
            <c:numRef>
              <c:f>'Data Charts'!$G$2139:$G$2265</c:f>
              <c:numCache>
                <c:formatCode>0.0%</c:formatCode>
                <c:ptCount val="127"/>
                <c:pt idx="0">
                  <c:v>2.9317958783120681E-2</c:v>
                </c:pt>
                <c:pt idx="1">
                  <c:v>2.2246669111355637E-2</c:v>
                </c:pt>
                <c:pt idx="2">
                  <c:v>2.5594149908592323E-2</c:v>
                </c:pt>
                <c:pt idx="3">
                  <c:v>3.2077082571045197E-2</c:v>
                </c:pt>
                <c:pt idx="4">
                  <c:v>3.5143380109823007E-2</c:v>
                </c:pt>
                <c:pt idx="5">
                  <c:v>3.7487828627069078E-2</c:v>
                </c:pt>
                <c:pt idx="6">
                  <c:v>3.5206992837198005E-2</c:v>
                </c:pt>
                <c:pt idx="7">
                  <c:v>3.2947139753801535E-2</c:v>
                </c:pt>
                <c:pt idx="8">
                  <c:v>2.8201128045121808E-2</c:v>
                </c:pt>
                <c:pt idx="9">
                  <c:v>3.1565050408065232E-2</c:v>
                </c:pt>
                <c:pt idx="10">
                  <c:v>3.256704980842931E-2</c:v>
                </c:pt>
                <c:pt idx="11">
                  <c:v>3.3687731453828612E-2</c:v>
                </c:pt>
                <c:pt idx="12">
                  <c:v>3.4441663687284109E-2</c:v>
                </c:pt>
                <c:pt idx="13">
                  <c:v>3.9818247040535777E-2</c:v>
                </c:pt>
                <c:pt idx="14">
                  <c:v>3.3155080213903849E-2</c:v>
                </c:pt>
                <c:pt idx="15">
                  <c:v>2.9307492318600886E-2</c:v>
                </c:pt>
                <c:pt idx="16">
                  <c:v>3.0767417187315838E-2</c:v>
                </c:pt>
                <c:pt idx="17">
                  <c:v>2.8625058657907061E-2</c:v>
                </c:pt>
                <c:pt idx="18">
                  <c:v>2.7794065908291362E-2</c:v>
                </c:pt>
                <c:pt idx="19">
                  <c:v>2.6989134244654777E-2</c:v>
                </c:pt>
                <c:pt idx="20">
                  <c:v>3.0345471521942113E-2</c:v>
                </c:pt>
                <c:pt idx="21">
                  <c:v>3.0715532286213019E-2</c:v>
                </c:pt>
                <c:pt idx="22">
                  <c:v>3.0960111317254093E-2</c:v>
                </c:pt>
                <c:pt idx="23">
                  <c:v>3.1087484109557355E-2</c:v>
                </c:pt>
                <c:pt idx="24">
                  <c:v>2.9493087557603583E-2</c:v>
                </c:pt>
                <c:pt idx="25">
                  <c:v>3.0818767249310104E-2</c:v>
                </c:pt>
                <c:pt idx="26">
                  <c:v>3.3471359558315969E-2</c:v>
                </c:pt>
                <c:pt idx="27">
                  <c:v>3.582089552238811E-2</c:v>
                </c:pt>
                <c:pt idx="28">
                  <c:v>3.3051235132662372E-2</c:v>
                </c:pt>
                <c:pt idx="29">
                  <c:v>3.2276459854014679E-2</c:v>
                </c:pt>
                <c:pt idx="30">
                  <c:v>3.4687357371063279E-2</c:v>
                </c:pt>
                <c:pt idx="31">
                  <c:v>3.2081911262798558E-2</c:v>
                </c:pt>
                <c:pt idx="32">
                  <c:v>3.2623470774807511E-2</c:v>
                </c:pt>
                <c:pt idx="33">
                  <c:v>3.0025962298227685E-2</c:v>
                </c:pt>
                <c:pt idx="34">
                  <c:v>2.9130581486896834E-2</c:v>
                </c:pt>
                <c:pt idx="35">
                  <c:v>2.7572293207800969E-2</c:v>
                </c:pt>
                <c:pt idx="36">
                  <c:v>2.5290957923008211E-2</c:v>
                </c:pt>
                <c:pt idx="37">
                  <c:v>2.5100401606425699E-2</c:v>
                </c:pt>
                <c:pt idx="38">
                  <c:v>2.5264329437952066E-2</c:v>
                </c:pt>
                <c:pt idx="39">
                  <c:v>2.0283750831301212E-2</c:v>
                </c:pt>
                <c:pt idx="40">
                  <c:v>2.2251743606775183E-2</c:v>
                </c:pt>
                <c:pt idx="41">
                  <c:v>2.231797591426354E-2</c:v>
                </c:pt>
                <c:pt idx="42">
                  <c:v>2.5363917071018968E-2</c:v>
                </c:pt>
                <c:pt idx="43">
                  <c:v>2.8880070546737267E-2</c:v>
                </c:pt>
                <c:pt idx="44">
                  <c:v>2.3913997367266293E-2</c:v>
                </c:pt>
                <c:pt idx="45">
                  <c:v>2.6082191780821867E-2</c:v>
                </c:pt>
                <c:pt idx="46">
                  <c:v>2.5136612021857924E-2</c:v>
                </c:pt>
                <c:pt idx="47">
                  <c:v>2.3996509598603839E-2</c:v>
                </c:pt>
                <c:pt idx="48">
                  <c:v>2.9578694608164056E-2</c:v>
                </c:pt>
                <c:pt idx="49">
                  <c:v>2.9056480574599988E-2</c:v>
                </c:pt>
                <c:pt idx="50">
                  <c:v>2.8006947459835074E-2</c:v>
                </c:pt>
                <c:pt idx="51">
                  <c:v>3.1939163498098957E-2</c:v>
                </c:pt>
                <c:pt idx="52">
                  <c:v>3.0647606670998435E-2</c:v>
                </c:pt>
                <c:pt idx="53">
                  <c:v>2.73424835188587E-2</c:v>
                </c:pt>
                <c:pt idx="54">
                  <c:v>2.1187352118735261E-2</c:v>
                </c:pt>
                <c:pt idx="55">
                  <c:v>2.0891364902506964E-2</c:v>
                </c:pt>
                <c:pt idx="56">
                  <c:v>1.5106063852581984E-2</c:v>
                </c:pt>
                <c:pt idx="57">
                  <c:v>2.0719854747410116E-2</c:v>
                </c:pt>
                <c:pt idx="58">
                  <c:v>2.0149253731343259E-2</c:v>
                </c:pt>
                <c:pt idx="59">
                  <c:v>1.8001704303366096E-2</c:v>
                </c:pt>
                <c:pt idx="60">
                  <c:v>2.6290681649528327E-2</c:v>
                </c:pt>
                <c:pt idx="61">
                  <c:v>2.0939086294416317E-2</c:v>
                </c:pt>
                <c:pt idx="62">
                  <c:v>2.0696937697993568E-2</c:v>
                </c:pt>
                <c:pt idx="63">
                  <c:v>1.7264975260553598E-2</c:v>
                </c:pt>
                <c:pt idx="64">
                  <c:v>1.5971419564989136E-2</c:v>
                </c:pt>
                <c:pt idx="65">
                  <c:v>1.5989901115085258E-2</c:v>
                </c:pt>
                <c:pt idx="66">
                  <c:v>1.916798314902585E-2</c:v>
                </c:pt>
                <c:pt idx="67">
                  <c:v>1.8155105467520274E-2</c:v>
                </c:pt>
                <c:pt idx="68">
                  <c:v>2.6912928759894459E-2</c:v>
                </c:pt>
                <c:pt idx="69">
                  <c:v>2.1031704509783308E-2</c:v>
                </c:pt>
                <c:pt idx="70">
                  <c:v>2.1527850350088851E-2</c:v>
                </c:pt>
                <c:pt idx="71">
                  <c:v>2.3647588155278756E-2</c:v>
                </c:pt>
                <c:pt idx="72">
                  <c:v>1.9832661915091462E-2</c:v>
                </c:pt>
                <c:pt idx="73">
                  <c:v>2.0923969339133965E-2</c:v>
                </c:pt>
                <c:pt idx="74">
                  <c:v>1.4897579143389295E-2</c:v>
                </c:pt>
                <c:pt idx="88">
                  <c:v>0.11193610079874014</c:v>
                </c:pt>
                <c:pt idx="89">
                  <c:v>9.1637401229148374E-2</c:v>
                </c:pt>
                <c:pt idx="90">
                  <c:v>9.1265519494663425E-2</c:v>
                </c:pt>
                <c:pt idx="91">
                  <c:v>7.249946455343749E-2</c:v>
                </c:pt>
                <c:pt idx="92">
                  <c:v>6.0779330792037373E-2</c:v>
                </c:pt>
                <c:pt idx="93">
                  <c:v>5.9947506561679693E-2</c:v>
                </c:pt>
                <c:pt idx="94">
                  <c:v>5.9364548494983224E-2</c:v>
                </c:pt>
                <c:pt idx="95">
                  <c:v>5.514096185737969E-2</c:v>
                </c:pt>
                <c:pt idx="96">
                  <c:v>5.369544936249606E-2</c:v>
                </c:pt>
                <c:pt idx="97">
                  <c:v>5.9152016546018663E-2</c:v>
                </c:pt>
                <c:pt idx="98">
                  <c:v>5.451936872309892E-2</c:v>
                </c:pt>
                <c:pt idx="99">
                  <c:v>5.4756806362802245E-2</c:v>
                </c:pt>
                <c:pt idx="100">
                  <c:v>4.9575070821529739E-2</c:v>
                </c:pt>
                <c:pt idx="101">
                  <c:v>4.7250427264501627E-2</c:v>
                </c:pt>
                <c:pt idx="102">
                  <c:v>5.0199600798403146E-2</c:v>
                </c:pt>
                <c:pt idx="103">
                  <c:v>5.2621068397403936E-2</c:v>
                </c:pt>
                <c:pt idx="104">
                  <c:v>5.2206029147534277E-2</c:v>
                </c:pt>
                <c:pt idx="105">
                  <c:v>4.1204437400950783E-2</c:v>
                </c:pt>
                <c:pt idx="106">
                  <c:v>4.123914759273882E-2</c:v>
                </c:pt>
                <c:pt idx="107">
                  <c:v>3.7917485265225842E-2</c:v>
                </c:pt>
                <c:pt idx="108">
                  <c:v>4.6532218396458394E-2</c:v>
                </c:pt>
                <c:pt idx="109">
                  <c:v>3.9933606717437863E-2</c:v>
                </c:pt>
                <c:pt idx="110">
                  <c:v>3.6734693877550975E-2</c:v>
                </c:pt>
                <c:pt idx="111">
                  <c:v>3.306264501160075E-2</c:v>
                </c:pt>
                <c:pt idx="112">
                  <c:v>3.2099479467900476E-2</c:v>
                </c:pt>
                <c:pt idx="113">
                  <c:v>3.4366900259191889E-2</c:v>
                </c:pt>
                <c:pt idx="114">
                  <c:v>2.4422693148341772E-2</c:v>
                </c:pt>
                <c:pt idx="115">
                  <c:v>2.4378675773098126E-2</c:v>
                </c:pt>
                <c:pt idx="116">
                  <c:v>2.5519400436391323E-2</c:v>
                </c:pt>
                <c:pt idx="117">
                  <c:v>2.4067732115677497E-2</c:v>
                </c:pt>
                <c:pt idx="118">
                  <c:v>2.3498199734697484E-2</c:v>
                </c:pt>
                <c:pt idx="119">
                  <c:v>2.6026878667423814E-2</c:v>
                </c:pt>
                <c:pt idx="120">
                  <c:v>2.3030644858056025E-2</c:v>
                </c:pt>
                <c:pt idx="121">
                  <c:v>2.3753638156041861E-2</c:v>
                </c:pt>
                <c:pt idx="122">
                  <c:v>2.2965879265091863E-2</c:v>
                </c:pt>
                <c:pt idx="123">
                  <c:v>2.3488676773348437E-2</c:v>
                </c:pt>
                <c:pt idx="124">
                  <c:v>2.9326608760623762E-2</c:v>
                </c:pt>
                <c:pt idx="125">
                  <c:v>2.9698375870069606E-2</c:v>
                </c:pt>
                <c:pt idx="126">
                  <c:v>2.6994434137291197E-2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2-4456-9F86-F5AEE160AAC9}"/>
            </c:ext>
          </c:extLst>
        </c:ser>
        <c:ser>
          <c:idx val="1"/>
          <c:order val="1"/>
          <c:tx>
            <c:strRef>
              <c:f>'Data Charts'!$H$1</c:f>
              <c:strCache>
                <c:ptCount val="1"/>
                <c:pt idx="0">
                  <c:v>2014-2019 Job Growth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 Charts'!$C$2139:$C$2265</c:f>
              <c:numCache>
                <c:formatCode>General</c:formatCode>
                <c:ptCount val="127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</c:numCache>
            </c:numRef>
          </c:cat>
          <c:val>
            <c:numRef>
              <c:f>'Data Charts'!$H$2139:$H$2265</c:f>
              <c:numCache>
                <c:formatCode>0.0%</c:formatCode>
                <c:ptCount val="127"/>
                <c:pt idx="0">
                  <c:v>2.7294554039631783E-2</c:v>
                </c:pt>
                <c:pt idx="1">
                  <c:v>2.7294554039631783E-2</c:v>
                </c:pt>
                <c:pt idx="2">
                  <c:v>2.7294554039631783E-2</c:v>
                </c:pt>
                <c:pt idx="3">
                  <c:v>2.7294554039631783E-2</c:v>
                </c:pt>
                <c:pt idx="4">
                  <c:v>2.7294554039631783E-2</c:v>
                </c:pt>
                <c:pt idx="5">
                  <c:v>2.7294554039631783E-2</c:v>
                </c:pt>
                <c:pt idx="6">
                  <c:v>2.7294554039631783E-2</c:v>
                </c:pt>
                <c:pt idx="7">
                  <c:v>2.7294554039631783E-2</c:v>
                </c:pt>
                <c:pt idx="8">
                  <c:v>2.7294554039631783E-2</c:v>
                </c:pt>
                <c:pt idx="9">
                  <c:v>2.7294554039631783E-2</c:v>
                </c:pt>
                <c:pt idx="10">
                  <c:v>2.7294554039631783E-2</c:v>
                </c:pt>
                <c:pt idx="11">
                  <c:v>2.7294554039631783E-2</c:v>
                </c:pt>
                <c:pt idx="12">
                  <c:v>2.7294554039631783E-2</c:v>
                </c:pt>
                <c:pt idx="13">
                  <c:v>2.7294554039631783E-2</c:v>
                </c:pt>
                <c:pt idx="14">
                  <c:v>2.7294554039631783E-2</c:v>
                </c:pt>
                <c:pt idx="15">
                  <c:v>2.7294554039631783E-2</c:v>
                </c:pt>
                <c:pt idx="16">
                  <c:v>2.7294554039631783E-2</c:v>
                </c:pt>
                <c:pt idx="17">
                  <c:v>2.7294554039631783E-2</c:v>
                </c:pt>
                <c:pt idx="18">
                  <c:v>2.7294554039631783E-2</c:v>
                </c:pt>
                <c:pt idx="19">
                  <c:v>2.7294554039631783E-2</c:v>
                </c:pt>
                <c:pt idx="20">
                  <c:v>2.7294554039631783E-2</c:v>
                </c:pt>
                <c:pt idx="21">
                  <c:v>2.7294554039631783E-2</c:v>
                </c:pt>
                <c:pt idx="22">
                  <c:v>2.7294554039631783E-2</c:v>
                </c:pt>
                <c:pt idx="23">
                  <c:v>2.7294554039631783E-2</c:v>
                </c:pt>
                <c:pt idx="24">
                  <c:v>2.7294554039631783E-2</c:v>
                </c:pt>
                <c:pt idx="25">
                  <c:v>2.7294554039631783E-2</c:v>
                </c:pt>
                <c:pt idx="26">
                  <c:v>2.7294554039631783E-2</c:v>
                </c:pt>
                <c:pt idx="27">
                  <c:v>2.7294554039631783E-2</c:v>
                </c:pt>
                <c:pt idx="28">
                  <c:v>2.7294554039631783E-2</c:v>
                </c:pt>
                <c:pt idx="29">
                  <c:v>2.7294554039631783E-2</c:v>
                </c:pt>
                <c:pt idx="30">
                  <c:v>2.7294554039631783E-2</c:v>
                </c:pt>
                <c:pt idx="31">
                  <c:v>2.7294554039631783E-2</c:v>
                </c:pt>
                <c:pt idx="32">
                  <c:v>2.7294554039631783E-2</c:v>
                </c:pt>
                <c:pt idx="33">
                  <c:v>2.7294554039631783E-2</c:v>
                </c:pt>
                <c:pt idx="34">
                  <c:v>2.7294554039631783E-2</c:v>
                </c:pt>
                <c:pt idx="35">
                  <c:v>2.7294554039631783E-2</c:v>
                </c:pt>
                <c:pt idx="36">
                  <c:v>2.7294554039631783E-2</c:v>
                </c:pt>
                <c:pt idx="37">
                  <c:v>2.7294554039631783E-2</c:v>
                </c:pt>
                <c:pt idx="38">
                  <c:v>2.7294554039631783E-2</c:v>
                </c:pt>
                <c:pt idx="39">
                  <c:v>2.7294554039631783E-2</c:v>
                </c:pt>
                <c:pt idx="40">
                  <c:v>2.7294554039631783E-2</c:v>
                </c:pt>
                <c:pt idx="41">
                  <c:v>2.7294554039631783E-2</c:v>
                </c:pt>
                <c:pt idx="42">
                  <c:v>2.7294554039631783E-2</c:v>
                </c:pt>
                <c:pt idx="43">
                  <c:v>2.7294554039631783E-2</c:v>
                </c:pt>
                <c:pt idx="44">
                  <c:v>2.7294554039631783E-2</c:v>
                </c:pt>
                <c:pt idx="45">
                  <c:v>2.7294554039631783E-2</c:v>
                </c:pt>
                <c:pt idx="46">
                  <c:v>2.7294554039631783E-2</c:v>
                </c:pt>
                <c:pt idx="47">
                  <c:v>2.7294554039631783E-2</c:v>
                </c:pt>
                <c:pt idx="48">
                  <c:v>2.7294554039631783E-2</c:v>
                </c:pt>
                <c:pt idx="49">
                  <c:v>2.7294554039631783E-2</c:v>
                </c:pt>
                <c:pt idx="50">
                  <c:v>2.7294554039631783E-2</c:v>
                </c:pt>
                <c:pt idx="51">
                  <c:v>2.7294554039631783E-2</c:v>
                </c:pt>
                <c:pt idx="52">
                  <c:v>2.7294554039631783E-2</c:v>
                </c:pt>
                <c:pt idx="53">
                  <c:v>2.7294554039631783E-2</c:v>
                </c:pt>
                <c:pt idx="54">
                  <c:v>2.7294554039631783E-2</c:v>
                </c:pt>
                <c:pt idx="55">
                  <c:v>2.7294554039631783E-2</c:v>
                </c:pt>
                <c:pt idx="56">
                  <c:v>2.7294554039631783E-2</c:v>
                </c:pt>
                <c:pt idx="57">
                  <c:v>2.7294554039631783E-2</c:v>
                </c:pt>
                <c:pt idx="58">
                  <c:v>2.7294554039631783E-2</c:v>
                </c:pt>
                <c:pt idx="59">
                  <c:v>2.7294554039631783E-2</c:v>
                </c:pt>
                <c:pt idx="60">
                  <c:v>2.7294554039631783E-2</c:v>
                </c:pt>
                <c:pt idx="61">
                  <c:v>2.7294554039631783E-2</c:v>
                </c:pt>
                <c:pt idx="62">
                  <c:v>2.7294554039631783E-2</c:v>
                </c:pt>
                <c:pt idx="63">
                  <c:v>2.7294554039631783E-2</c:v>
                </c:pt>
                <c:pt idx="64">
                  <c:v>2.7294554039631783E-2</c:v>
                </c:pt>
                <c:pt idx="65">
                  <c:v>2.7294554039631783E-2</c:v>
                </c:pt>
                <c:pt idx="66">
                  <c:v>2.7294554039631783E-2</c:v>
                </c:pt>
                <c:pt idx="67">
                  <c:v>2.7294554039631783E-2</c:v>
                </c:pt>
                <c:pt idx="68">
                  <c:v>2.7294554039631783E-2</c:v>
                </c:pt>
                <c:pt idx="69">
                  <c:v>2.7294554039631783E-2</c:v>
                </c:pt>
                <c:pt idx="70">
                  <c:v>2.7294554039631783E-2</c:v>
                </c:pt>
                <c:pt idx="71">
                  <c:v>2.7294554039631783E-2</c:v>
                </c:pt>
                <c:pt idx="72">
                  <c:v>2.7294554039631783E-2</c:v>
                </c:pt>
                <c:pt idx="73">
                  <c:v>2.7294554039631783E-2</c:v>
                </c:pt>
                <c:pt idx="74">
                  <c:v>2.7294554039631783E-2</c:v>
                </c:pt>
                <c:pt idx="75">
                  <c:v>2.7294554039631783E-2</c:v>
                </c:pt>
                <c:pt idx="76">
                  <c:v>2.7294554039631783E-2</c:v>
                </c:pt>
                <c:pt idx="77">
                  <c:v>2.7294554039631783E-2</c:v>
                </c:pt>
                <c:pt idx="78">
                  <c:v>2.7294554039631783E-2</c:v>
                </c:pt>
                <c:pt idx="79">
                  <c:v>2.7294554039631783E-2</c:v>
                </c:pt>
                <c:pt idx="80">
                  <c:v>2.7294554039631783E-2</c:v>
                </c:pt>
                <c:pt idx="81">
                  <c:v>2.7294554039631783E-2</c:v>
                </c:pt>
                <c:pt idx="82">
                  <c:v>2.7294554039631783E-2</c:v>
                </c:pt>
                <c:pt idx="83">
                  <c:v>2.7294554039631783E-2</c:v>
                </c:pt>
                <c:pt idx="84">
                  <c:v>2.7294554039631783E-2</c:v>
                </c:pt>
                <c:pt idx="85">
                  <c:v>2.7294554039631783E-2</c:v>
                </c:pt>
                <c:pt idx="86">
                  <c:v>2.7294554039631783E-2</c:v>
                </c:pt>
                <c:pt idx="87">
                  <c:v>2.7294554039631783E-2</c:v>
                </c:pt>
                <c:pt idx="88">
                  <c:v>2.7294554039631783E-2</c:v>
                </c:pt>
                <c:pt idx="89">
                  <c:v>2.7294554039631783E-2</c:v>
                </c:pt>
                <c:pt idx="90">
                  <c:v>2.7294554039631783E-2</c:v>
                </c:pt>
                <c:pt idx="91">
                  <c:v>2.7294554039631783E-2</c:v>
                </c:pt>
                <c:pt idx="92">
                  <c:v>2.7294554039631783E-2</c:v>
                </c:pt>
                <c:pt idx="93">
                  <c:v>2.7294554039631783E-2</c:v>
                </c:pt>
                <c:pt idx="94">
                  <c:v>2.7294554039631783E-2</c:v>
                </c:pt>
                <c:pt idx="95">
                  <c:v>2.7294554039631783E-2</c:v>
                </c:pt>
                <c:pt idx="96">
                  <c:v>2.7294554039631783E-2</c:v>
                </c:pt>
                <c:pt idx="97">
                  <c:v>2.7294554039631783E-2</c:v>
                </c:pt>
                <c:pt idx="98">
                  <c:v>2.7294554039631783E-2</c:v>
                </c:pt>
                <c:pt idx="99">
                  <c:v>2.7294554039631783E-2</c:v>
                </c:pt>
                <c:pt idx="100">
                  <c:v>2.7294554039631783E-2</c:v>
                </c:pt>
                <c:pt idx="101">
                  <c:v>2.7294554039631783E-2</c:v>
                </c:pt>
                <c:pt idx="102">
                  <c:v>2.7294554039631783E-2</c:v>
                </c:pt>
                <c:pt idx="103">
                  <c:v>2.7294554039631783E-2</c:v>
                </c:pt>
                <c:pt idx="104">
                  <c:v>2.7294554039631783E-2</c:v>
                </c:pt>
                <c:pt idx="105">
                  <c:v>2.7294554039631783E-2</c:v>
                </c:pt>
                <c:pt idx="106">
                  <c:v>2.7294554039631783E-2</c:v>
                </c:pt>
                <c:pt idx="107">
                  <c:v>2.7294554039631783E-2</c:v>
                </c:pt>
                <c:pt idx="108">
                  <c:v>2.7294554039631783E-2</c:v>
                </c:pt>
                <c:pt idx="109">
                  <c:v>2.7294554039631783E-2</c:v>
                </c:pt>
                <c:pt idx="110">
                  <c:v>2.7294554039631783E-2</c:v>
                </c:pt>
                <c:pt idx="111">
                  <c:v>2.7294554039631783E-2</c:v>
                </c:pt>
                <c:pt idx="112">
                  <c:v>2.7294554039631783E-2</c:v>
                </c:pt>
                <c:pt idx="113">
                  <c:v>2.7294554039631783E-2</c:v>
                </c:pt>
                <c:pt idx="114">
                  <c:v>2.7294554039631783E-2</c:v>
                </c:pt>
                <c:pt idx="115">
                  <c:v>2.7294554039631783E-2</c:v>
                </c:pt>
                <c:pt idx="116">
                  <c:v>2.7294554039631783E-2</c:v>
                </c:pt>
                <c:pt idx="117">
                  <c:v>2.7294554039631783E-2</c:v>
                </c:pt>
                <c:pt idx="118">
                  <c:v>2.7294554039631783E-2</c:v>
                </c:pt>
                <c:pt idx="119">
                  <c:v>2.7294554039631783E-2</c:v>
                </c:pt>
                <c:pt idx="120">
                  <c:v>2.7294554039631783E-2</c:v>
                </c:pt>
                <c:pt idx="121">
                  <c:v>2.7294554039631783E-2</c:v>
                </c:pt>
                <c:pt idx="122">
                  <c:v>2.7294554039631783E-2</c:v>
                </c:pt>
                <c:pt idx="123">
                  <c:v>2.7294554039631783E-2</c:v>
                </c:pt>
                <c:pt idx="124">
                  <c:v>2.7294554039631783E-2</c:v>
                </c:pt>
                <c:pt idx="125">
                  <c:v>2.7294554039631783E-2</c:v>
                </c:pt>
                <c:pt idx="126">
                  <c:v>2.7294554039631783E-2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B2-4456-9F86-F5AEE160A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370016"/>
        <c:axId val="1360380576"/>
      </c:lineChart>
      <c:catAx>
        <c:axId val="13603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360380576"/>
        <c:crosses val="autoZero"/>
        <c:auto val="1"/>
        <c:lblAlgn val="ctr"/>
        <c:lblOffset val="100"/>
        <c:tickLblSkip val="24"/>
        <c:noMultiLvlLbl val="0"/>
      </c:catAx>
      <c:valAx>
        <c:axId val="13603805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3603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81355081268038"/>
          <c:y val="2.0907471046070967E-2"/>
          <c:w val="0.57665105348904244"/>
          <c:h val="0.897030779927989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D94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0-444C-AB42-93E461B01878}"/>
              </c:ext>
            </c:extLst>
          </c:dPt>
          <c:dLbls>
            <c:dLbl>
              <c:idx val="9"/>
              <c:numFmt formatCode="0&quot;k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D940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600-444C-AB42-93E461B01878}"/>
                </c:ext>
              </c:extLst>
            </c:dLbl>
            <c:numFmt formatCode="0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'[Job growth by industry.xlsx]BLS Data Series'!$L$42:$L$54</c:f>
              <c:strCache>
                <c:ptCount val="13"/>
                <c:pt idx="0">
                  <c:v>Manufacturing</c:v>
                </c:pt>
                <c:pt idx="1">
                  <c:v>Information</c:v>
                </c:pt>
                <c:pt idx="2">
                  <c:v>Mining &amp; Logging</c:v>
                </c:pt>
                <c:pt idx="3">
                  <c:v>Utilities</c:v>
                </c:pt>
                <c:pt idx="4">
                  <c:v>Financial Activities</c:v>
                </c:pt>
                <c:pt idx="5">
                  <c:v>Education</c:v>
                </c:pt>
                <c:pt idx="6">
                  <c:v>Retail Trade</c:v>
                </c:pt>
                <c:pt idx="7">
                  <c:v>Transportation &amp; Warehousing</c:v>
                </c:pt>
                <c:pt idx="8">
                  <c:v>Professional &amp; Business</c:v>
                </c:pt>
                <c:pt idx="9">
                  <c:v>Construction</c:v>
                </c:pt>
                <c:pt idx="10">
                  <c:v>Leisure &amp; Hospitality</c:v>
                </c:pt>
                <c:pt idx="11">
                  <c:v>Government</c:v>
                </c:pt>
                <c:pt idx="12">
                  <c:v>Healthcare &amp; Social Assistance</c:v>
                </c:pt>
              </c:strCache>
            </c:strRef>
          </c:cat>
          <c:val>
            <c:numRef>
              <c:f>'[Job growth by industry.xlsx]BLS Data Series'!$M$42:$M$54</c:f>
              <c:numCache>
                <c:formatCode>General</c:formatCode>
                <c:ptCount val="13"/>
                <c:pt idx="0">
                  <c:v>-43</c:v>
                </c:pt>
                <c:pt idx="1">
                  <c:v>-16</c:v>
                </c:pt>
                <c:pt idx="2">
                  <c:v>-4</c:v>
                </c:pt>
                <c:pt idx="3">
                  <c:v>10.400000000000091</c:v>
                </c:pt>
                <c:pt idx="4">
                  <c:v>26</c:v>
                </c:pt>
                <c:pt idx="5">
                  <c:v>42.099999999999909</c:v>
                </c:pt>
                <c:pt idx="6">
                  <c:v>65.399999999999636</c:v>
                </c:pt>
                <c:pt idx="7">
                  <c:v>83.299999999999272</c:v>
                </c:pt>
                <c:pt idx="8">
                  <c:v>107</c:v>
                </c:pt>
                <c:pt idx="9">
                  <c:v>183</c:v>
                </c:pt>
                <c:pt idx="10">
                  <c:v>259</c:v>
                </c:pt>
                <c:pt idx="11">
                  <c:v>345</c:v>
                </c:pt>
                <c:pt idx="12">
                  <c:v>671.29999999999927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0-444C-AB42-93E461B01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8600831"/>
        <c:axId val="1098595071"/>
      </c:barChart>
      <c:catAx>
        <c:axId val="1098600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98595071"/>
        <c:crosses val="autoZero"/>
        <c:auto val="1"/>
        <c:lblAlgn val="ctr"/>
        <c:lblOffset val="100"/>
        <c:noMultiLvlLbl val="0"/>
      </c:catAx>
      <c:valAx>
        <c:axId val="109859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09860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7276737466639E-2"/>
          <c:y val="4.9843541939655088E-2"/>
          <c:w val="0.90971716770697797"/>
          <c:h val="0.85764341103796016"/>
        </c:manualLayout>
      </c:layout>
      <c:lineChart>
        <c:grouping val="standard"/>
        <c:varyColors val="0"/>
        <c:ser>
          <c:idx val="0"/>
          <c:order val="0"/>
          <c:tx>
            <c:strRef>
              <c:f>Charts!$G$1</c:f>
              <c:strCache>
                <c:ptCount val="1"/>
                <c:pt idx="0">
                  <c:v>Total Empl Growth</c:v>
                </c:pt>
              </c:strCache>
            </c:strRef>
          </c:tx>
          <c:spPr>
            <a:ln w="571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Charts!$B$50:$B$178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Charts!$G$50:$G$178</c:f>
              <c:numCache>
                <c:formatCode>0.0%</c:formatCode>
                <c:ptCount val="129"/>
                <c:pt idx="0">
                  <c:v>1.6915194842639814E-2</c:v>
                </c:pt>
                <c:pt idx="1">
                  <c:v>1.5950069348127593E-2</c:v>
                </c:pt>
                <c:pt idx="2">
                  <c:v>1.6928292431277248E-2</c:v>
                </c:pt>
                <c:pt idx="3">
                  <c:v>1.782507580440984E-2</c:v>
                </c:pt>
                <c:pt idx="4">
                  <c:v>1.7708869130722338E-2</c:v>
                </c:pt>
                <c:pt idx="5">
                  <c:v>1.8815724779663645E-2</c:v>
                </c:pt>
                <c:pt idx="6">
                  <c:v>1.96860496660336E-2</c:v>
                </c:pt>
                <c:pt idx="7">
                  <c:v>1.9197271542954253E-2</c:v>
                </c:pt>
                <c:pt idx="8">
                  <c:v>2.0063002945497344E-2</c:v>
                </c:pt>
                <c:pt idx="9">
                  <c:v>2.0176738008887973E-2</c:v>
                </c:pt>
                <c:pt idx="10">
                  <c:v>2.0216732696341166E-2</c:v>
                </c:pt>
                <c:pt idx="11">
                  <c:v>2.1832026614834632E-2</c:v>
                </c:pt>
                <c:pt idx="12">
                  <c:v>2.1890062594964732E-2</c:v>
                </c:pt>
                <c:pt idx="13">
                  <c:v>2.2663568368310294E-2</c:v>
                </c:pt>
                <c:pt idx="14">
                  <c:v>2.1291860827469256E-2</c:v>
                </c:pt>
                <c:pt idx="15">
                  <c:v>2.0998134463260598E-2</c:v>
                </c:pt>
                <c:pt idx="16">
                  <c:v>2.1942238267147918E-2</c:v>
                </c:pt>
                <c:pt idx="17">
                  <c:v>2.0614695353410317E-2</c:v>
                </c:pt>
                <c:pt idx="18">
                  <c:v>2.0945382380856525E-2</c:v>
                </c:pt>
                <c:pt idx="19">
                  <c:v>2.0630919810135318E-2</c:v>
                </c:pt>
                <c:pt idx="20">
                  <c:v>1.935312831389191E-2</c:v>
                </c:pt>
                <c:pt idx="21">
                  <c:v>1.9884981831707282E-2</c:v>
                </c:pt>
                <c:pt idx="22">
                  <c:v>1.9430643595454322E-2</c:v>
                </c:pt>
                <c:pt idx="23">
                  <c:v>1.9356539332886946E-2</c:v>
                </c:pt>
                <c:pt idx="24">
                  <c:v>1.8739061766337883E-2</c:v>
                </c:pt>
                <c:pt idx="25">
                  <c:v>1.8319830151032113E-2</c:v>
                </c:pt>
                <c:pt idx="26">
                  <c:v>1.9450062089763964E-2</c:v>
                </c:pt>
                <c:pt idx="27">
                  <c:v>1.8795767765329208E-2</c:v>
                </c:pt>
                <c:pt idx="28">
                  <c:v>1.6687979991380386E-2</c:v>
                </c:pt>
                <c:pt idx="29">
                  <c:v>1.7340061399484741E-2</c:v>
                </c:pt>
                <c:pt idx="30">
                  <c:v>1.7790110501517686E-2</c:v>
                </c:pt>
                <c:pt idx="31">
                  <c:v>1.7828748328994504E-2</c:v>
                </c:pt>
                <c:pt idx="32">
                  <c:v>1.8950550029873892E-2</c:v>
                </c:pt>
                <c:pt idx="33">
                  <c:v>1.7428322953487063E-2</c:v>
                </c:pt>
                <c:pt idx="34">
                  <c:v>1.6651494993347837E-2</c:v>
                </c:pt>
                <c:pt idx="35">
                  <c:v>1.6263287742079857E-2</c:v>
                </c:pt>
                <c:pt idx="36">
                  <c:v>1.7039582111232132E-2</c:v>
                </c:pt>
                <c:pt idx="37">
                  <c:v>1.699311768274403E-2</c:v>
                </c:pt>
                <c:pt idx="38">
                  <c:v>1.6078960923252561E-2</c:v>
                </c:pt>
                <c:pt idx="39">
                  <c:v>1.6106384161939769E-2</c:v>
                </c:pt>
                <c:pt idx="40">
                  <c:v>1.7289664422067919E-2</c:v>
                </c:pt>
                <c:pt idx="41">
                  <c:v>1.6898829013818784E-2</c:v>
                </c:pt>
                <c:pt idx="42">
                  <c:v>1.5617755942289646E-2</c:v>
                </c:pt>
                <c:pt idx="43">
                  <c:v>1.5504894099430455E-2</c:v>
                </c:pt>
                <c:pt idx="44">
                  <c:v>1.4058953787570383E-2</c:v>
                </c:pt>
                <c:pt idx="45">
                  <c:v>1.4317324859205005E-2</c:v>
                </c:pt>
                <c:pt idx="46">
                  <c:v>1.5063228365980619E-2</c:v>
                </c:pt>
                <c:pt idx="47">
                  <c:v>1.4517571006120722E-2</c:v>
                </c:pt>
                <c:pt idx="48">
                  <c:v>1.3945727704688382E-2</c:v>
                </c:pt>
                <c:pt idx="49">
                  <c:v>1.5125335966211351E-2</c:v>
                </c:pt>
                <c:pt idx="50">
                  <c:v>1.5783416452019416E-2</c:v>
                </c:pt>
                <c:pt idx="51">
                  <c:v>1.541324321181059E-2</c:v>
                </c:pt>
                <c:pt idx="52">
                  <c:v>1.6162416575015826E-2</c:v>
                </c:pt>
                <c:pt idx="53">
                  <c:v>1.6235981117144638E-2</c:v>
                </c:pt>
                <c:pt idx="54">
                  <c:v>1.5336712724497881E-2</c:v>
                </c:pt>
                <c:pt idx="55">
                  <c:v>1.6112234270660997E-2</c:v>
                </c:pt>
                <c:pt idx="56">
                  <c:v>1.6068136517935594E-2</c:v>
                </c:pt>
                <c:pt idx="57">
                  <c:v>1.6167615837331617E-2</c:v>
                </c:pt>
                <c:pt idx="58">
                  <c:v>1.5246819338422313E-2</c:v>
                </c:pt>
                <c:pt idx="59">
                  <c:v>1.5475762772757751E-2</c:v>
                </c:pt>
                <c:pt idx="60">
                  <c:v>1.6218925013713248E-2</c:v>
                </c:pt>
                <c:pt idx="61">
                  <c:v>1.3596390506166678E-2</c:v>
                </c:pt>
                <c:pt idx="62">
                  <c:v>1.3582411653628279E-2</c:v>
                </c:pt>
                <c:pt idx="63">
                  <c:v>1.4660504224327298E-2</c:v>
                </c:pt>
                <c:pt idx="64">
                  <c:v>1.2671842963261737E-2</c:v>
                </c:pt>
                <c:pt idx="65">
                  <c:v>1.2593308630041378E-2</c:v>
                </c:pt>
                <c:pt idx="66">
                  <c:v>1.2823523885574728E-2</c:v>
                </c:pt>
                <c:pt idx="67">
                  <c:v>1.26009887857228E-2</c:v>
                </c:pt>
                <c:pt idx="68">
                  <c:v>1.337029077202212E-2</c:v>
                </c:pt>
                <c:pt idx="69">
                  <c:v>1.2927604079585375E-2</c:v>
                </c:pt>
                <c:pt idx="70">
                  <c:v>1.3661092620069315E-2</c:v>
                </c:pt>
                <c:pt idx="71">
                  <c:v>1.3270673680275458E-2</c:v>
                </c:pt>
                <c:pt idx="72">
                  <c:v>1.3214537990963837E-2</c:v>
                </c:pt>
                <c:pt idx="73">
                  <c:v>1.4939993469583523E-2</c:v>
                </c:pt>
                <c:pt idx="74">
                  <c:v>4.0187898385830589E-3</c:v>
                </c:pt>
                <c:pt idx="89">
                  <c:v>5.932948312811015E-2</c:v>
                </c:pt>
                <c:pt idx="90">
                  <c:v>5.4014650962367128E-2</c:v>
                </c:pt>
                <c:pt idx="91">
                  <c:v>4.5832326992200301E-2</c:v>
                </c:pt>
                <c:pt idx="92">
                  <c:v>4.1503314060076235E-2</c:v>
                </c:pt>
                <c:pt idx="93">
                  <c:v>4.2619637455874937E-2</c:v>
                </c:pt>
                <c:pt idx="94">
                  <c:v>4.5082340415099287E-2</c:v>
                </c:pt>
                <c:pt idx="95">
                  <c:v>5.0835683913610819E-2</c:v>
                </c:pt>
                <c:pt idx="96">
                  <c:v>4.9665537798426973E-2</c:v>
                </c:pt>
                <c:pt idx="97">
                  <c:v>5.181849236281999E-2</c:v>
                </c:pt>
                <c:pt idx="98">
                  <c:v>4.9184191191760096E-2</c:v>
                </c:pt>
                <c:pt idx="99">
                  <c:v>4.8750631081726059E-2</c:v>
                </c:pt>
                <c:pt idx="100">
                  <c:v>4.746145997076745E-2</c:v>
                </c:pt>
                <c:pt idx="101">
                  <c:v>4.4753192248083273E-2</c:v>
                </c:pt>
                <c:pt idx="102">
                  <c:v>4.2770218245991698E-2</c:v>
                </c:pt>
                <c:pt idx="103">
                  <c:v>4.1127246546126317E-2</c:v>
                </c:pt>
                <c:pt idx="104">
                  <c:v>3.9470299107686957E-2</c:v>
                </c:pt>
                <c:pt idx="105">
                  <c:v>3.5883041880376387E-2</c:v>
                </c:pt>
                <c:pt idx="106">
                  <c:v>3.3231231190975707E-2</c:v>
                </c:pt>
                <c:pt idx="107">
                  <c:v>3.023443707724871E-2</c:v>
                </c:pt>
                <c:pt idx="108">
                  <c:v>3.1723705787459755E-2</c:v>
                </c:pt>
                <c:pt idx="109">
                  <c:v>2.7731382062090804E-2</c:v>
                </c:pt>
                <c:pt idx="110">
                  <c:v>2.5341877518662903E-2</c:v>
                </c:pt>
                <c:pt idx="111">
                  <c:v>2.5335988710251778E-2</c:v>
                </c:pt>
                <c:pt idx="112">
                  <c:v>2.5400189563477449E-2</c:v>
                </c:pt>
                <c:pt idx="113">
                  <c:v>2.4148659647648785E-2</c:v>
                </c:pt>
                <c:pt idx="114">
                  <c:v>2.0733412616474434E-2</c:v>
                </c:pt>
                <c:pt idx="115">
                  <c:v>2.04852525753354E-2</c:v>
                </c:pt>
                <c:pt idx="116">
                  <c:v>2.0392611504793656E-2</c:v>
                </c:pt>
                <c:pt idx="117">
                  <c:v>1.9071196969401516E-2</c:v>
                </c:pt>
                <c:pt idx="118">
                  <c:v>1.8546268366254726E-2</c:v>
                </c:pt>
                <c:pt idx="119">
                  <c:v>1.952803468770048E-2</c:v>
                </c:pt>
                <c:pt idx="120">
                  <c:v>1.8007016727723757E-2</c:v>
                </c:pt>
                <c:pt idx="121">
                  <c:v>1.7644782664774983E-2</c:v>
                </c:pt>
                <c:pt idx="122">
                  <c:v>1.8684844658067412E-2</c:v>
                </c:pt>
                <c:pt idx="123">
                  <c:v>1.7558076715288973E-2</c:v>
                </c:pt>
                <c:pt idx="124">
                  <c:v>1.6965472086887923E-2</c:v>
                </c:pt>
                <c:pt idx="125">
                  <c:v>1.6157459926807505E-2</c:v>
                </c:pt>
                <c:pt idx="126">
                  <c:v>1.5882364238113844E-2</c:v>
                </c:pt>
                <c:pt idx="127">
                  <c:v>1.5534998497644281E-2</c:v>
                </c:pt>
                <c:pt idx="128">
                  <c:v>1.5561669017725599E-2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23E-4195-A4B0-995359CD508B}"/>
            </c:ext>
          </c:extLst>
        </c:ser>
        <c:ser>
          <c:idx val="1"/>
          <c:order val="1"/>
          <c:tx>
            <c:strRef>
              <c:f>Charts!$H$1</c:f>
              <c:strCache>
                <c:ptCount val="1"/>
                <c:pt idx="0">
                  <c:v>Residential Construction Job Growth</c:v>
                </c:pt>
              </c:strCache>
            </c:strRef>
          </c:tx>
          <c:spPr>
            <a:ln w="50800" cap="rnd">
              <a:solidFill>
                <a:srgbClr val="FD9402"/>
              </a:solidFill>
              <a:round/>
            </a:ln>
            <a:effectLst/>
          </c:spPr>
          <c:marker>
            <c:symbol val="none"/>
          </c:marker>
          <c:cat>
            <c:numRef>
              <c:f>Charts!$B$50:$B$178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Charts!$H$50:$H$178</c:f>
              <c:numCache>
                <c:formatCode>0.0%</c:formatCode>
                <c:ptCount val="129"/>
                <c:pt idx="0">
                  <c:v>4.1594152453880984E-2</c:v>
                </c:pt>
                <c:pt idx="1">
                  <c:v>3.8554633471646005E-2</c:v>
                </c:pt>
                <c:pt idx="2">
                  <c:v>4.0675629093416044E-2</c:v>
                </c:pt>
                <c:pt idx="3">
                  <c:v>4.9689440993788914E-2</c:v>
                </c:pt>
                <c:pt idx="4">
                  <c:v>4.8035683650711869E-2</c:v>
                </c:pt>
                <c:pt idx="5">
                  <c:v>4.7480785653287727E-2</c:v>
                </c:pt>
                <c:pt idx="6">
                  <c:v>5.4446151220344685E-2</c:v>
                </c:pt>
                <c:pt idx="7">
                  <c:v>5.6481796529431749E-2</c:v>
                </c:pt>
                <c:pt idx="8">
                  <c:v>5.6175972927241968E-2</c:v>
                </c:pt>
                <c:pt idx="9">
                  <c:v>5.5302647108413483E-2</c:v>
                </c:pt>
                <c:pt idx="10">
                  <c:v>5.1819553915814165E-2</c:v>
                </c:pt>
                <c:pt idx="11">
                  <c:v>6.0856372218476062E-2</c:v>
                </c:pt>
                <c:pt idx="12">
                  <c:v>5.597326649958223E-2</c:v>
                </c:pt>
                <c:pt idx="13">
                  <c:v>5.8931246878641597E-2</c:v>
                </c:pt>
                <c:pt idx="14">
                  <c:v>4.9022855250082875E-2</c:v>
                </c:pt>
                <c:pt idx="15">
                  <c:v>5.0624589086127658E-2</c:v>
                </c:pt>
                <c:pt idx="16">
                  <c:v>5.2054346046816136E-2</c:v>
                </c:pt>
                <c:pt idx="17">
                  <c:v>5.0220120658731382E-2</c:v>
                </c:pt>
                <c:pt idx="18">
                  <c:v>4.7588216251214011E-2</c:v>
                </c:pt>
                <c:pt idx="19">
                  <c:v>4.5088566827697241E-2</c:v>
                </c:pt>
                <c:pt idx="20">
                  <c:v>4.2614546619673233E-2</c:v>
                </c:pt>
                <c:pt idx="21">
                  <c:v>4.6013740214091658E-2</c:v>
                </c:pt>
                <c:pt idx="22">
                  <c:v>5.1977040816326481E-2</c:v>
                </c:pt>
                <c:pt idx="23">
                  <c:v>5.3551565231209297E-2</c:v>
                </c:pt>
                <c:pt idx="24">
                  <c:v>4.92088607594936E-2</c:v>
                </c:pt>
                <c:pt idx="25">
                  <c:v>4.386102814022963E-2</c:v>
                </c:pt>
                <c:pt idx="26">
                  <c:v>5.431007262393428E-2</c:v>
                </c:pt>
                <c:pt idx="27">
                  <c:v>4.8498122653316544E-2</c:v>
                </c:pt>
                <c:pt idx="28">
                  <c:v>4.0765520460557036E-2</c:v>
                </c:pt>
                <c:pt idx="29">
                  <c:v>4.0366402732495033E-2</c:v>
                </c:pt>
                <c:pt idx="30">
                  <c:v>4.0636588380716931E-2</c:v>
                </c:pt>
                <c:pt idx="31">
                  <c:v>3.7904468412943038E-2</c:v>
                </c:pt>
                <c:pt idx="32">
                  <c:v>3.9950829748002459E-2</c:v>
                </c:pt>
                <c:pt idx="33">
                  <c:v>3.8490911868031219E-2</c:v>
                </c:pt>
                <c:pt idx="34">
                  <c:v>3.4101242800848697E-2</c:v>
                </c:pt>
                <c:pt idx="35">
                  <c:v>2.8355957767722373E-2</c:v>
                </c:pt>
                <c:pt idx="36">
                  <c:v>3.1518624641833748E-2</c:v>
                </c:pt>
                <c:pt idx="37">
                  <c:v>3.6295180722891507E-2</c:v>
                </c:pt>
                <c:pt idx="38">
                  <c:v>3.3542976939203273E-2</c:v>
                </c:pt>
                <c:pt idx="39">
                  <c:v>3.1930766935243104E-2</c:v>
                </c:pt>
                <c:pt idx="40">
                  <c:v>3.6178801016594431E-2</c:v>
                </c:pt>
                <c:pt idx="41">
                  <c:v>3.8949410535740858E-2</c:v>
                </c:pt>
                <c:pt idx="42">
                  <c:v>3.4595397178916132E-2</c:v>
                </c:pt>
                <c:pt idx="43">
                  <c:v>3.9489311163895424E-2</c:v>
                </c:pt>
                <c:pt idx="44">
                  <c:v>3.6199763593380618E-2</c:v>
                </c:pt>
                <c:pt idx="45">
                  <c:v>3.4122665097808591E-2</c:v>
                </c:pt>
                <c:pt idx="46">
                  <c:v>3.5907958376080851E-2</c:v>
                </c:pt>
                <c:pt idx="47">
                  <c:v>4.0041067761807048E-2</c:v>
                </c:pt>
                <c:pt idx="48">
                  <c:v>3.6988304093567237E-2</c:v>
                </c:pt>
                <c:pt idx="49">
                  <c:v>4.4034297340502793E-2</c:v>
                </c:pt>
                <c:pt idx="50">
                  <c:v>4.2306577803535195E-2</c:v>
                </c:pt>
                <c:pt idx="51">
                  <c:v>4.2799305957200717E-2</c:v>
                </c:pt>
                <c:pt idx="52">
                  <c:v>4.9487808397056687E-2</c:v>
                </c:pt>
                <c:pt idx="53">
                  <c:v>4.7400172364263193E-2</c:v>
                </c:pt>
                <c:pt idx="54">
                  <c:v>5.022962112514362E-2</c:v>
                </c:pt>
                <c:pt idx="55">
                  <c:v>4.9271636675235708E-2</c:v>
                </c:pt>
                <c:pt idx="56">
                  <c:v>5.161842292884633E-2</c:v>
                </c:pt>
                <c:pt idx="57">
                  <c:v>5.0917365950789328E-2</c:v>
                </c:pt>
                <c:pt idx="58">
                  <c:v>4.4991511035653575E-2</c:v>
                </c:pt>
                <c:pt idx="59">
                  <c:v>4.301226907347333E-2</c:v>
                </c:pt>
                <c:pt idx="60">
                  <c:v>4.6806710841674981E-2</c:v>
                </c:pt>
                <c:pt idx="61">
                  <c:v>2.9370824053452038E-2</c:v>
                </c:pt>
                <c:pt idx="62">
                  <c:v>3.2110091743119185E-2</c:v>
                </c:pt>
                <c:pt idx="63">
                  <c:v>3.5496394897393202E-2</c:v>
                </c:pt>
                <c:pt idx="64">
                  <c:v>2.8045092108880842E-2</c:v>
                </c:pt>
                <c:pt idx="65">
                  <c:v>2.8798683488754806E-2</c:v>
                </c:pt>
                <c:pt idx="66">
                  <c:v>2.8423066411587872E-2</c:v>
                </c:pt>
                <c:pt idx="67">
                  <c:v>2.4908125765618516E-2</c:v>
                </c:pt>
                <c:pt idx="68">
                  <c:v>2.3322033898305117E-2</c:v>
                </c:pt>
                <c:pt idx="69">
                  <c:v>2.2195154960075847E-2</c:v>
                </c:pt>
                <c:pt idx="70">
                  <c:v>2.0985648524235012E-2</c:v>
                </c:pt>
                <c:pt idx="71">
                  <c:v>1.7712276906435953E-2</c:v>
                </c:pt>
                <c:pt idx="72">
                  <c:v>2.0875420875420936E-2</c:v>
                </c:pt>
                <c:pt idx="73">
                  <c:v>2.9749830966869562E-2</c:v>
                </c:pt>
                <c:pt idx="74">
                  <c:v>1.6296296296296253E-2</c:v>
                </c:pt>
                <c:pt idx="89">
                  <c:v>3.2280603689211818E-2</c:v>
                </c:pt>
                <c:pt idx="90">
                  <c:v>3.072858731924355E-2</c:v>
                </c:pt>
                <c:pt idx="91">
                  <c:v>2.8377630121816155E-2</c:v>
                </c:pt>
                <c:pt idx="92">
                  <c:v>3.089229071852162E-2</c:v>
                </c:pt>
                <c:pt idx="93">
                  <c:v>2.9178082191780863E-2</c:v>
                </c:pt>
                <c:pt idx="94">
                  <c:v>3.3205793932768568E-2</c:v>
                </c:pt>
                <c:pt idx="95">
                  <c:v>3.2635300516725696E-2</c:v>
                </c:pt>
                <c:pt idx="96">
                  <c:v>3.0422382181176211E-2</c:v>
                </c:pt>
                <c:pt idx="97">
                  <c:v>5.1246916963551659E-2</c:v>
                </c:pt>
                <c:pt idx="98">
                  <c:v>4.0237645152578994E-2</c:v>
                </c:pt>
                <c:pt idx="99">
                  <c:v>4.0097205346294018E-2</c:v>
                </c:pt>
                <c:pt idx="100">
                  <c:v>4.705882352941182E-2</c:v>
                </c:pt>
                <c:pt idx="101">
                  <c:v>5.0087992419114657E-2</c:v>
                </c:pt>
                <c:pt idx="102">
                  <c:v>5.0317010656953931E-2</c:v>
                </c:pt>
                <c:pt idx="103">
                  <c:v>4.9670211333961545E-2</c:v>
                </c:pt>
                <c:pt idx="104">
                  <c:v>4.6956521739130341E-2</c:v>
                </c:pt>
                <c:pt idx="105">
                  <c:v>4.3391454811659846E-2</c:v>
                </c:pt>
                <c:pt idx="106">
                  <c:v>3.9545033725697731E-2</c:v>
                </c:pt>
                <c:pt idx="107">
                  <c:v>3.8188043191993648E-2</c:v>
                </c:pt>
                <c:pt idx="108">
                  <c:v>4.4022670357189986E-2</c:v>
                </c:pt>
                <c:pt idx="109">
                  <c:v>3.5844629822731955E-2</c:v>
                </c:pt>
                <c:pt idx="110">
                  <c:v>3.0763239875389425E-2</c:v>
                </c:pt>
                <c:pt idx="111">
                  <c:v>3.335929387331249E-2</c:v>
                </c:pt>
                <c:pt idx="112">
                  <c:v>3.0220844633862765E-2</c:v>
                </c:pt>
                <c:pt idx="113">
                  <c:v>3.2615701946628883E-2</c:v>
                </c:pt>
                <c:pt idx="114">
                  <c:v>3.0182378628307305E-2</c:v>
                </c:pt>
                <c:pt idx="115">
                  <c:v>3.2572454475506607E-2</c:v>
                </c:pt>
                <c:pt idx="116">
                  <c:v>3.0539228213646741E-2</c:v>
                </c:pt>
                <c:pt idx="117">
                  <c:v>3.163668835310629E-2</c:v>
                </c:pt>
                <c:pt idx="118">
                  <c:v>3.0788804071246734E-2</c:v>
                </c:pt>
                <c:pt idx="119">
                  <c:v>2.9934043632673824E-2</c:v>
                </c:pt>
                <c:pt idx="120">
                  <c:v>2.8405504355510702E-2</c:v>
                </c:pt>
                <c:pt idx="121">
                  <c:v>2.8060903485592092E-2</c:v>
                </c:pt>
                <c:pt idx="122">
                  <c:v>3.349704067497794E-2</c:v>
                </c:pt>
                <c:pt idx="123">
                  <c:v>3.0272578821756158E-2</c:v>
                </c:pt>
                <c:pt idx="124">
                  <c:v>2.9835777861351387E-2</c:v>
                </c:pt>
                <c:pt idx="125">
                  <c:v>2.7840199750312156E-2</c:v>
                </c:pt>
                <c:pt idx="126">
                  <c:v>2.8176037900511153E-2</c:v>
                </c:pt>
                <c:pt idx="127">
                  <c:v>2.8067560854446061E-2</c:v>
                </c:pt>
                <c:pt idx="128">
                  <c:v>2.9510229386236819E-2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23E-4195-A4B0-995359CD508B}"/>
            </c:ext>
          </c:extLst>
        </c:ser>
        <c:ser>
          <c:idx val="2"/>
          <c:order val="2"/>
          <c:tx>
            <c:strRef>
              <c:f>Charts!$I$1</c:f>
              <c:strCache>
                <c:ptCount val="1"/>
                <c:pt idx="0">
                  <c:v>Non-Residential Construction Job Growth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Charts!$B$50:$B$178</c:f>
              <c:numCache>
                <c:formatCode>General</c:formatCode>
                <c:ptCount val="129"/>
                <c:pt idx="0">
                  <c:v>2014</c:v>
                </c:pt>
                <c:pt idx="1">
                  <c:v>2014</c:v>
                </c:pt>
                <c:pt idx="2">
                  <c:v>2014</c:v>
                </c:pt>
                <c:pt idx="3">
                  <c:v>2014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2014</c:v>
                </c:pt>
                <c:pt idx="8">
                  <c:v>2014</c:v>
                </c:pt>
                <c:pt idx="9">
                  <c:v>2014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2015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2016</c:v>
                </c:pt>
                <c:pt idx="29">
                  <c:v>2016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2016</c:v>
                </c:pt>
                <c:pt idx="34">
                  <c:v>2016</c:v>
                </c:pt>
                <c:pt idx="35">
                  <c:v>2016</c:v>
                </c:pt>
                <c:pt idx="36">
                  <c:v>2017</c:v>
                </c:pt>
                <c:pt idx="37">
                  <c:v>2017</c:v>
                </c:pt>
                <c:pt idx="38">
                  <c:v>2017</c:v>
                </c:pt>
                <c:pt idx="39">
                  <c:v>2017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2017</c:v>
                </c:pt>
                <c:pt idx="45">
                  <c:v>2017</c:v>
                </c:pt>
                <c:pt idx="46">
                  <c:v>2017</c:v>
                </c:pt>
                <c:pt idx="47">
                  <c:v>2017</c:v>
                </c:pt>
                <c:pt idx="48">
                  <c:v>2018</c:v>
                </c:pt>
                <c:pt idx="49">
                  <c:v>2018</c:v>
                </c:pt>
                <c:pt idx="50">
                  <c:v>2018</c:v>
                </c:pt>
                <c:pt idx="51">
                  <c:v>2018</c:v>
                </c:pt>
                <c:pt idx="52">
                  <c:v>2018</c:v>
                </c:pt>
                <c:pt idx="53">
                  <c:v>2018</c:v>
                </c:pt>
                <c:pt idx="54">
                  <c:v>2018</c:v>
                </c:pt>
                <c:pt idx="55">
                  <c:v>2018</c:v>
                </c:pt>
                <c:pt idx="56">
                  <c:v>2018</c:v>
                </c:pt>
                <c:pt idx="57">
                  <c:v>2018</c:v>
                </c:pt>
                <c:pt idx="58">
                  <c:v>2018</c:v>
                </c:pt>
                <c:pt idx="59">
                  <c:v>2018</c:v>
                </c:pt>
                <c:pt idx="60">
                  <c:v>2019</c:v>
                </c:pt>
                <c:pt idx="61">
                  <c:v>2019</c:v>
                </c:pt>
                <c:pt idx="62">
                  <c:v>2019</c:v>
                </c:pt>
                <c:pt idx="63">
                  <c:v>2019</c:v>
                </c:pt>
                <c:pt idx="64">
                  <c:v>2019</c:v>
                </c:pt>
                <c:pt idx="65">
                  <c:v>2019</c:v>
                </c:pt>
                <c:pt idx="66">
                  <c:v>2019</c:v>
                </c:pt>
                <c:pt idx="67">
                  <c:v>2019</c:v>
                </c:pt>
                <c:pt idx="68">
                  <c:v>2019</c:v>
                </c:pt>
                <c:pt idx="69">
                  <c:v>2019</c:v>
                </c:pt>
                <c:pt idx="70">
                  <c:v>2019</c:v>
                </c:pt>
                <c:pt idx="71">
                  <c:v>2019</c:v>
                </c:pt>
                <c:pt idx="72">
                  <c:v>2020</c:v>
                </c:pt>
                <c:pt idx="73">
                  <c:v>2020</c:v>
                </c:pt>
                <c:pt idx="74">
                  <c:v>2020</c:v>
                </c:pt>
                <c:pt idx="75">
                  <c:v>2020</c:v>
                </c:pt>
                <c:pt idx="76">
                  <c:v>2020</c:v>
                </c:pt>
                <c:pt idx="77">
                  <c:v>2020</c:v>
                </c:pt>
                <c:pt idx="78">
                  <c:v>2020</c:v>
                </c:pt>
                <c:pt idx="79">
                  <c:v>2020</c:v>
                </c:pt>
                <c:pt idx="80">
                  <c:v>2020</c:v>
                </c:pt>
                <c:pt idx="81">
                  <c:v>2020</c:v>
                </c:pt>
                <c:pt idx="82">
                  <c:v>2020</c:v>
                </c:pt>
                <c:pt idx="83">
                  <c:v>2020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2024</c:v>
                </c:pt>
                <c:pt idx="121">
                  <c:v>2024</c:v>
                </c:pt>
                <c:pt idx="122">
                  <c:v>2024</c:v>
                </c:pt>
                <c:pt idx="123">
                  <c:v>2024</c:v>
                </c:pt>
                <c:pt idx="124">
                  <c:v>2024</c:v>
                </c:pt>
                <c:pt idx="125">
                  <c:v>2024</c:v>
                </c:pt>
                <c:pt idx="126">
                  <c:v>2024</c:v>
                </c:pt>
                <c:pt idx="127">
                  <c:v>2024</c:v>
                </c:pt>
                <c:pt idx="128">
                  <c:v>2024</c:v>
                </c:pt>
              </c:numCache>
            </c:numRef>
          </c:cat>
          <c:val>
            <c:numRef>
              <c:f>Charts!$I$50:$I$178</c:f>
              <c:numCache>
                <c:formatCode>0.0%</c:formatCode>
                <c:ptCount val="129"/>
                <c:pt idx="0">
                  <c:v>6.1786433848220135E-2</c:v>
                </c:pt>
                <c:pt idx="1">
                  <c:v>7.3089145342030593E-2</c:v>
                </c:pt>
                <c:pt idx="2">
                  <c:v>6.7286924738328535E-2</c:v>
                </c:pt>
                <c:pt idx="3">
                  <c:v>7.0605661619486559E-2</c:v>
                </c:pt>
                <c:pt idx="4">
                  <c:v>6.4875491480996139E-2</c:v>
                </c:pt>
                <c:pt idx="5">
                  <c:v>7.5802226588081334E-2</c:v>
                </c:pt>
                <c:pt idx="6">
                  <c:v>8.9256469046839149E-2</c:v>
                </c:pt>
                <c:pt idx="7">
                  <c:v>9.1234929944607357E-2</c:v>
                </c:pt>
                <c:pt idx="8">
                  <c:v>0.10112176881807833</c:v>
                </c:pt>
                <c:pt idx="9">
                  <c:v>8.5157759175788827E-2</c:v>
                </c:pt>
                <c:pt idx="10">
                  <c:v>8.1335890060722393E-2</c:v>
                </c:pt>
                <c:pt idx="11">
                  <c:v>6.9996818326439669E-2</c:v>
                </c:pt>
                <c:pt idx="12">
                  <c:v>7.5426944971537013E-2</c:v>
                </c:pt>
                <c:pt idx="13">
                  <c:v>6.0473815461346669E-2</c:v>
                </c:pt>
                <c:pt idx="14">
                  <c:v>6.1799501867995099E-2</c:v>
                </c:pt>
                <c:pt idx="15">
                  <c:v>5.2574942352036969E-2</c:v>
                </c:pt>
                <c:pt idx="16">
                  <c:v>6.1538461538461542E-2</c:v>
                </c:pt>
                <c:pt idx="17">
                  <c:v>4.7785725155988334E-2</c:v>
                </c:pt>
                <c:pt idx="18">
                  <c:v>4.9015185686362983E-2</c:v>
                </c:pt>
                <c:pt idx="19">
                  <c:v>4.2400716631830537E-2</c:v>
                </c:pt>
                <c:pt idx="20">
                  <c:v>3.3220138786357545E-2</c:v>
                </c:pt>
                <c:pt idx="21">
                  <c:v>4.2278593680462828E-2</c:v>
                </c:pt>
                <c:pt idx="22">
                  <c:v>4.7583862863898263E-2</c:v>
                </c:pt>
                <c:pt idx="23">
                  <c:v>5.9916741005054952E-2</c:v>
                </c:pt>
                <c:pt idx="24">
                  <c:v>5.013968534039126E-2</c:v>
                </c:pt>
                <c:pt idx="25">
                  <c:v>5.3791887125220539E-2</c:v>
                </c:pt>
                <c:pt idx="26">
                  <c:v>5.6296730684650242E-2</c:v>
                </c:pt>
                <c:pt idx="27">
                  <c:v>6.0610486344384373E-2</c:v>
                </c:pt>
                <c:pt idx="28">
                  <c:v>5.3333333333333233E-2</c:v>
                </c:pt>
                <c:pt idx="29">
                  <c:v>5.6499636891793825E-2</c:v>
                </c:pt>
                <c:pt idx="30">
                  <c:v>4.3571735703024084E-2</c:v>
                </c:pt>
                <c:pt idx="31">
                  <c:v>5.1704382698367191E-2</c:v>
                </c:pt>
                <c:pt idx="32">
                  <c:v>6.4446984852815081E-2</c:v>
                </c:pt>
                <c:pt idx="33">
                  <c:v>5.8639339595786932E-2</c:v>
                </c:pt>
                <c:pt idx="34">
                  <c:v>4.9513330512060971E-2</c:v>
                </c:pt>
                <c:pt idx="35">
                  <c:v>4.0678917099172374E-2</c:v>
                </c:pt>
                <c:pt idx="36">
                  <c:v>4.2145057406888675E-2</c:v>
                </c:pt>
                <c:pt idx="37">
                  <c:v>4.2677824267782549E-2</c:v>
                </c:pt>
                <c:pt idx="38">
                  <c:v>3.6086051353226845E-2</c:v>
                </c:pt>
                <c:pt idx="39">
                  <c:v>2.6025888185073009E-2</c:v>
                </c:pt>
                <c:pt idx="40">
                  <c:v>2.8068244358833372E-2</c:v>
                </c:pt>
                <c:pt idx="41">
                  <c:v>2.763266428375033E-2</c:v>
                </c:pt>
                <c:pt idx="42">
                  <c:v>3.4473286636450995E-2</c:v>
                </c:pt>
                <c:pt idx="43">
                  <c:v>2.5057878251395937E-2</c:v>
                </c:pt>
                <c:pt idx="44">
                  <c:v>9.7999731507585341E-3</c:v>
                </c:pt>
                <c:pt idx="45">
                  <c:v>2.1376714170476152E-2</c:v>
                </c:pt>
                <c:pt idx="46">
                  <c:v>2.5940860215053707E-2</c:v>
                </c:pt>
                <c:pt idx="47">
                  <c:v>4.1245450869389355E-2</c:v>
                </c:pt>
                <c:pt idx="48">
                  <c:v>4.3530834340991698E-2</c:v>
                </c:pt>
                <c:pt idx="49">
                  <c:v>5.0294275013376133E-2</c:v>
                </c:pt>
                <c:pt idx="50">
                  <c:v>5.5458807769591445E-2</c:v>
                </c:pt>
                <c:pt idx="51">
                  <c:v>6.4152462756676965E-2</c:v>
                </c:pt>
                <c:pt idx="52">
                  <c:v>6.8120985010706514E-2</c:v>
                </c:pt>
                <c:pt idx="53">
                  <c:v>7.317725752508375E-2</c:v>
                </c:pt>
                <c:pt idx="54">
                  <c:v>6.611789697291548E-2</c:v>
                </c:pt>
                <c:pt idx="55">
                  <c:v>6.563039723661479E-2</c:v>
                </c:pt>
                <c:pt idx="56">
                  <c:v>6.8598776921031446E-2</c:v>
                </c:pt>
                <c:pt idx="57">
                  <c:v>5.7522706331446516E-2</c:v>
                </c:pt>
                <c:pt idx="58">
                  <c:v>5.9609589938425245E-2</c:v>
                </c:pt>
                <c:pt idx="59">
                  <c:v>5.2038834951456447E-2</c:v>
                </c:pt>
                <c:pt idx="60">
                  <c:v>4.9697437878202466E-2</c:v>
                </c:pt>
                <c:pt idx="61">
                  <c:v>3.5277636271013657E-2</c:v>
                </c:pt>
                <c:pt idx="62">
                  <c:v>3.6299022718619067E-2</c:v>
                </c:pt>
                <c:pt idx="63">
                  <c:v>2.3962668684575528E-2</c:v>
                </c:pt>
                <c:pt idx="64">
                  <c:v>1.8919934845257558E-2</c:v>
                </c:pt>
                <c:pt idx="65">
                  <c:v>1.8573921715282937E-2</c:v>
                </c:pt>
                <c:pt idx="66">
                  <c:v>1.9800747198007507E-2</c:v>
                </c:pt>
                <c:pt idx="67">
                  <c:v>3.0295474379752996E-2</c:v>
                </c:pt>
                <c:pt idx="68">
                  <c:v>2.8987310276188172E-2</c:v>
                </c:pt>
                <c:pt idx="69">
                  <c:v>3.1366691560866355E-2</c:v>
                </c:pt>
                <c:pt idx="70">
                  <c:v>2.6706231454005858E-2</c:v>
                </c:pt>
                <c:pt idx="71">
                  <c:v>1.7595668758459304E-2</c:v>
                </c:pt>
                <c:pt idx="72">
                  <c:v>1.4350545811357751E-2</c:v>
                </c:pt>
                <c:pt idx="73">
                  <c:v>2.7555664903432087E-2</c:v>
                </c:pt>
                <c:pt idx="74">
                  <c:v>1.9840783833435349E-2</c:v>
                </c:pt>
                <c:pt idx="89">
                  <c:v>8.140412682435838E-2</c:v>
                </c:pt>
                <c:pt idx="90">
                  <c:v>8.0845771144278711E-2</c:v>
                </c:pt>
                <c:pt idx="91">
                  <c:v>7.9778051787916304E-2</c:v>
                </c:pt>
                <c:pt idx="92">
                  <c:v>7.5076173065204088E-2</c:v>
                </c:pt>
                <c:pt idx="93">
                  <c:v>6.4664012546748806E-2</c:v>
                </c:pt>
                <c:pt idx="94">
                  <c:v>7.4123337363966035E-2</c:v>
                </c:pt>
                <c:pt idx="95">
                  <c:v>6.8660287081339755E-2</c:v>
                </c:pt>
                <c:pt idx="96">
                  <c:v>7.0035671819262735E-2</c:v>
                </c:pt>
                <c:pt idx="97">
                  <c:v>7.4955595026642952E-2</c:v>
                </c:pt>
                <c:pt idx="98">
                  <c:v>6.4192343604108304E-2</c:v>
                </c:pt>
                <c:pt idx="99">
                  <c:v>7.4551635212753542E-2</c:v>
                </c:pt>
                <c:pt idx="100">
                  <c:v>8.1001989933278784E-2</c:v>
                </c:pt>
                <c:pt idx="101">
                  <c:v>7.2367655613728932E-2</c:v>
                </c:pt>
                <c:pt idx="102">
                  <c:v>6.547756041426922E-2</c:v>
                </c:pt>
                <c:pt idx="103">
                  <c:v>5.6982985040539003E-2</c:v>
                </c:pt>
                <c:pt idx="104">
                  <c:v>4.8067112572270698E-2</c:v>
                </c:pt>
                <c:pt idx="105">
                  <c:v>5.0198300283285979E-2</c:v>
                </c:pt>
                <c:pt idx="106">
                  <c:v>4.1765169424743842E-2</c:v>
                </c:pt>
                <c:pt idx="107">
                  <c:v>3.8952316991269331E-2</c:v>
                </c:pt>
                <c:pt idx="108">
                  <c:v>3.33370374486055E-2</c:v>
                </c:pt>
                <c:pt idx="109">
                  <c:v>2.0929720202687907E-2</c:v>
                </c:pt>
                <c:pt idx="110">
                  <c:v>1.5025224830006678E-2</c:v>
                </c:pt>
                <c:pt idx="111">
                  <c:v>7.1997381913384562E-3</c:v>
                </c:pt>
                <c:pt idx="112">
                  <c:v>-9.7455332972384845E-4</c:v>
                </c:pt>
                <c:pt idx="113">
                  <c:v>8.6796137571878429E-3</c:v>
                </c:pt>
                <c:pt idx="114">
                  <c:v>-6.0481693487417498E-3</c:v>
                </c:pt>
                <c:pt idx="115">
                  <c:v>-2.8089887640450062E-3</c:v>
                </c:pt>
                <c:pt idx="116">
                  <c:v>4.5429962141698699E-3</c:v>
                </c:pt>
                <c:pt idx="117">
                  <c:v>5.6107034958998714E-3</c:v>
                </c:pt>
                <c:pt idx="118">
                  <c:v>6.4836827317915624E-3</c:v>
                </c:pt>
                <c:pt idx="119">
                  <c:v>5.8177117000646206E-3</c:v>
                </c:pt>
                <c:pt idx="120">
                  <c:v>5.5919991396924384E-3</c:v>
                </c:pt>
                <c:pt idx="121">
                  <c:v>1.0681916271040315E-2</c:v>
                </c:pt>
                <c:pt idx="122">
                  <c:v>2.2474338195569876E-2</c:v>
                </c:pt>
                <c:pt idx="123">
                  <c:v>2.4802339434636833E-2</c:v>
                </c:pt>
                <c:pt idx="124">
                  <c:v>2.7205722956860967E-2</c:v>
                </c:pt>
                <c:pt idx="125">
                  <c:v>1.9791330536732321E-2</c:v>
                </c:pt>
                <c:pt idx="126">
                  <c:v>2.7817016190372801E-2</c:v>
                </c:pt>
                <c:pt idx="127">
                  <c:v>2.8710725893824396E-2</c:v>
                </c:pt>
                <c:pt idx="128">
                  <c:v>2.455044686120389E-2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23E-4195-A4B0-995359CD5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5552560"/>
        <c:axId val="1635528560"/>
      </c:lineChart>
      <c:catAx>
        <c:axId val="163555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35528560"/>
        <c:crosses val="autoZero"/>
        <c:auto val="1"/>
        <c:lblAlgn val="ctr"/>
        <c:lblOffset val="100"/>
        <c:tickLblSkip val="12"/>
        <c:noMultiLvlLbl val="0"/>
      </c:catAx>
      <c:valAx>
        <c:axId val="16355285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3555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'BLS Data Series'!$A$14</c:f>
              <c:strCache>
                <c:ptCount val="1"/>
                <c:pt idx="0">
                  <c:v>Quits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'BLS Data Series'!$B$10:$FU$10</c:f>
              <c:numCache>
                <c:formatCode>General</c:formatCode>
                <c:ptCount val="176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2011</c:v>
                </c:pt>
                <c:pt idx="13">
                  <c:v>2011</c:v>
                </c:pt>
                <c:pt idx="14">
                  <c:v>2011</c:v>
                </c:pt>
                <c:pt idx="15">
                  <c:v>2011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2011</c:v>
                </c:pt>
                <c:pt idx="21">
                  <c:v>2011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2012</c:v>
                </c:pt>
                <c:pt idx="27">
                  <c:v>2012</c:v>
                </c:pt>
                <c:pt idx="28">
                  <c:v>2012</c:v>
                </c:pt>
                <c:pt idx="29">
                  <c:v>2012</c:v>
                </c:pt>
                <c:pt idx="30">
                  <c:v>2012</c:v>
                </c:pt>
                <c:pt idx="31">
                  <c:v>2012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  <c:pt idx="40">
                  <c:v>2013</c:v>
                </c:pt>
                <c:pt idx="41">
                  <c:v>2013</c:v>
                </c:pt>
                <c:pt idx="42">
                  <c:v>2013</c:v>
                </c:pt>
                <c:pt idx="43">
                  <c:v>2013</c:v>
                </c:pt>
                <c:pt idx="44">
                  <c:v>2013</c:v>
                </c:pt>
                <c:pt idx="45">
                  <c:v>2013</c:v>
                </c:pt>
                <c:pt idx="46">
                  <c:v>2013</c:v>
                </c:pt>
                <c:pt idx="47">
                  <c:v>2013</c:v>
                </c:pt>
                <c:pt idx="48">
                  <c:v>2014</c:v>
                </c:pt>
                <c:pt idx="49">
                  <c:v>2014</c:v>
                </c:pt>
                <c:pt idx="50">
                  <c:v>2014</c:v>
                </c:pt>
                <c:pt idx="51">
                  <c:v>2014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2015</c:v>
                </c:pt>
                <c:pt idx="65">
                  <c:v>2015</c:v>
                </c:pt>
                <c:pt idx="66">
                  <c:v>2015</c:v>
                </c:pt>
                <c:pt idx="67">
                  <c:v>2015</c:v>
                </c:pt>
                <c:pt idx="68">
                  <c:v>2015</c:v>
                </c:pt>
                <c:pt idx="69">
                  <c:v>2015</c:v>
                </c:pt>
                <c:pt idx="70">
                  <c:v>2015</c:v>
                </c:pt>
                <c:pt idx="71">
                  <c:v>2015</c:v>
                </c:pt>
                <c:pt idx="72">
                  <c:v>2016</c:v>
                </c:pt>
                <c:pt idx="73">
                  <c:v>2016</c:v>
                </c:pt>
                <c:pt idx="74">
                  <c:v>2016</c:v>
                </c:pt>
                <c:pt idx="75">
                  <c:v>2016</c:v>
                </c:pt>
                <c:pt idx="76">
                  <c:v>2016</c:v>
                </c:pt>
                <c:pt idx="77">
                  <c:v>2016</c:v>
                </c:pt>
                <c:pt idx="78">
                  <c:v>2016</c:v>
                </c:pt>
                <c:pt idx="79">
                  <c:v>2016</c:v>
                </c:pt>
                <c:pt idx="80">
                  <c:v>2016</c:v>
                </c:pt>
                <c:pt idx="81">
                  <c:v>2016</c:v>
                </c:pt>
                <c:pt idx="82">
                  <c:v>2016</c:v>
                </c:pt>
                <c:pt idx="83">
                  <c:v>2016</c:v>
                </c:pt>
                <c:pt idx="84">
                  <c:v>2017</c:v>
                </c:pt>
                <c:pt idx="85">
                  <c:v>2017</c:v>
                </c:pt>
                <c:pt idx="86">
                  <c:v>2017</c:v>
                </c:pt>
                <c:pt idx="87">
                  <c:v>2017</c:v>
                </c:pt>
                <c:pt idx="88">
                  <c:v>2017</c:v>
                </c:pt>
                <c:pt idx="89">
                  <c:v>2017</c:v>
                </c:pt>
                <c:pt idx="90">
                  <c:v>2017</c:v>
                </c:pt>
                <c:pt idx="91">
                  <c:v>2017</c:v>
                </c:pt>
                <c:pt idx="92">
                  <c:v>2017</c:v>
                </c:pt>
                <c:pt idx="93">
                  <c:v>2017</c:v>
                </c:pt>
                <c:pt idx="94">
                  <c:v>2017</c:v>
                </c:pt>
                <c:pt idx="95">
                  <c:v>2017</c:v>
                </c:pt>
                <c:pt idx="96">
                  <c:v>2018</c:v>
                </c:pt>
                <c:pt idx="97">
                  <c:v>2018</c:v>
                </c:pt>
                <c:pt idx="98">
                  <c:v>2018</c:v>
                </c:pt>
                <c:pt idx="99">
                  <c:v>2018</c:v>
                </c:pt>
                <c:pt idx="100">
                  <c:v>2018</c:v>
                </c:pt>
                <c:pt idx="101">
                  <c:v>2018</c:v>
                </c:pt>
                <c:pt idx="102">
                  <c:v>2018</c:v>
                </c:pt>
                <c:pt idx="103">
                  <c:v>2018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2019</c:v>
                </c:pt>
                <c:pt idx="113">
                  <c:v>2019</c:v>
                </c:pt>
                <c:pt idx="114">
                  <c:v>2019</c:v>
                </c:pt>
                <c:pt idx="115">
                  <c:v>2019</c:v>
                </c:pt>
                <c:pt idx="116">
                  <c:v>2019</c:v>
                </c:pt>
                <c:pt idx="117">
                  <c:v>2019</c:v>
                </c:pt>
                <c:pt idx="118">
                  <c:v>2019</c:v>
                </c:pt>
                <c:pt idx="119">
                  <c:v>2019</c:v>
                </c:pt>
                <c:pt idx="120">
                  <c:v>2020</c:v>
                </c:pt>
                <c:pt idx="121">
                  <c:v>2020</c:v>
                </c:pt>
                <c:pt idx="122">
                  <c:v>2020</c:v>
                </c:pt>
                <c:pt idx="123">
                  <c:v>2020</c:v>
                </c:pt>
                <c:pt idx="124">
                  <c:v>2020</c:v>
                </c:pt>
                <c:pt idx="125">
                  <c:v>2020</c:v>
                </c:pt>
                <c:pt idx="126">
                  <c:v>2020</c:v>
                </c:pt>
                <c:pt idx="127">
                  <c:v>2020</c:v>
                </c:pt>
                <c:pt idx="128">
                  <c:v>2020</c:v>
                </c:pt>
                <c:pt idx="129">
                  <c:v>2020</c:v>
                </c:pt>
                <c:pt idx="130">
                  <c:v>2020</c:v>
                </c:pt>
                <c:pt idx="131">
                  <c:v>2020</c:v>
                </c:pt>
                <c:pt idx="132">
                  <c:v>2021</c:v>
                </c:pt>
                <c:pt idx="133">
                  <c:v>2021</c:v>
                </c:pt>
                <c:pt idx="134">
                  <c:v>2021</c:v>
                </c:pt>
                <c:pt idx="135">
                  <c:v>2021</c:v>
                </c:pt>
                <c:pt idx="136">
                  <c:v>2021</c:v>
                </c:pt>
                <c:pt idx="137">
                  <c:v>2021</c:v>
                </c:pt>
                <c:pt idx="138">
                  <c:v>2021</c:v>
                </c:pt>
                <c:pt idx="139">
                  <c:v>2021</c:v>
                </c:pt>
                <c:pt idx="140">
                  <c:v>2021</c:v>
                </c:pt>
                <c:pt idx="141">
                  <c:v>2021</c:v>
                </c:pt>
                <c:pt idx="142">
                  <c:v>2021</c:v>
                </c:pt>
                <c:pt idx="143">
                  <c:v>2021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2023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</c:numCache>
            </c:numRef>
          </c:cat>
          <c:val>
            <c:numRef>
              <c:f>'BLS Data Series'!$B$14:$FU$14</c:f>
              <c:numCache>
                <c:formatCode>#0</c:formatCode>
                <c:ptCount val="176"/>
                <c:pt idx="0">
                  <c:v>1742</c:v>
                </c:pt>
                <c:pt idx="1">
                  <c:v>1793</c:v>
                </c:pt>
                <c:pt idx="2">
                  <c:v>1814</c:v>
                </c:pt>
                <c:pt idx="3">
                  <c:v>1865.6666666666667</c:v>
                </c:pt>
                <c:pt idx="4">
                  <c:v>1855.3333333333333</c:v>
                </c:pt>
                <c:pt idx="5">
                  <c:v>1873.6666666666667</c:v>
                </c:pt>
                <c:pt idx="6">
                  <c:v>1836.3333333333333</c:v>
                </c:pt>
                <c:pt idx="7">
                  <c:v>1846</c:v>
                </c:pt>
                <c:pt idx="8">
                  <c:v>1840.6666666666667</c:v>
                </c:pt>
                <c:pt idx="9">
                  <c:v>1861</c:v>
                </c:pt>
                <c:pt idx="10">
                  <c:v>1876</c:v>
                </c:pt>
                <c:pt idx="11">
                  <c:v>1903.3333333333333</c:v>
                </c:pt>
                <c:pt idx="12">
                  <c:v>1898.6666666666667</c:v>
                </c:pt>
                <c:pt idx="13">
                  <c:v>1922.3333333333333</c:v>
                </c:pt>
                <c:pt idx="14">
                  <c:v>1941</c:v>
                </c:pt>
                <c:pt idx="15">
                  <c:v>1957.6666666666667</c:v>
                </c:pt>
                <c:pt idx="16">
                  <c:v>1960</c:v>
                </c:pt>
                <c:pt idx="17">
                  <c:v>1923.3333333333333</c:v>
                </c:pt>
                <c:pt idx="18">
                  <c:v>1958</c:v>
                </c:pt>
                <c:pt idx="19">
                  <c:v>1980</c:v>
                </c:pt>
                <c:pt idx="20">
                  <c:v>2019.3333333333333</c:v>
                </c:pt>
                <c:pt idx="21">
                  <c:v>2023</c:v>
                </c:pt>
                <c:pt idx="22">
                  <c:v>2025.6666666666667</c:v>
                </c:pt>
                <c:pt idx="23">
                  <c:v>2005.6666666666667</c:v>
                </c:pt>
                <c:pt idx="24">
                  <c:v>2016.6666666666667</c:v>
                </c:pt>
                <c:pt idx="25">
                  <c:v>2047</c:v>
                </c:pt>
                <c:pt idx="26">
                  <c:v>2109</c:v>
                </c:pt>
                <c:pt idx="27">
                  <c:v>2143.6666666666665</c:v>
                </c:pt>
                <c:pt idx="28">
                  <c:v>2146.3333333333335</c:v>
                </c:pt>
                <c:pt idx="29">
                  <c:v>2141.3333333333335</c:v>
                </c:pt>
                <c:pt idx="30">
                  <c:v>2120.6666666666665</c:v>
                </c:pt>
                <c:pt idx="31">
                  <c:v>2097.6666666666665</c:v>
                </c:pt>
                <c:pt idx="32">
                  <c:v>2030.3333333333333</c:v>
                </c:pt>
                <c:pt idx="33">
                  <c:v>2018</c:v>
                </c:pt>
                <c:pt idx="34">
                  <c:v>2021</c:v>
                </c:pt>
                <c:pt idx="35">
                  <c:v>2054.6666666666665</c:v>
                </c:pt>
                <c:pt idx="36">
                  <c:v>2136.3333333333335</c:v>
                </c:pt>
                <c:pt idx="37">
                  <c:v>2209.6666666666665</c:v>
                </c:pt>
                <c:pt idx="38">
                  <c:v>2234</c:v>
                </c:pt>
                <c:pt idx="39">
                  <c:v>2239.3333333333335</c:v>
                </c:pt>
                <c:pt idx="40">
                  <c:v>2218</c:v>
                </c:pt>
                <c:pt idx="41">
                  <c:v>2244.3333333333335</c:v>
                </c:pt>
                <c:pt idx="42">
                  <c:v>2266.6666666666665</c:v>
                </c:pt>
                <c:pt idx="43">
                  <c:v>2294</c:v>
                </c:pt>
                <c:pt idx="44">
                  <c:v>2327</c:v>
                </c:pt>
                <c:pt idx="45">
                  <c:v>2330</c:v>
                </c:pt>
                <c:pt idx="46">
                  <c:v>2355</c:v>
                </c:pt>
                <c:pt idx="47">
                  <c:v>2350</c:v>
                </c:pt>
                <c:pt idx="48">
                  <c:v>2329.6666666666665</c:v>
                </c:pt>
                <c:pt idx="49">
                  <c:v>2336.3333333333335</c:v>
                </c:pt>
                <c:pt idx="50">
                  <c:v>2390.3333333333335</c:v>
                </c:pt>
                <c:pt idx="51">
                  <c:v>2444.6666666666665</c:v>
                </c:pt>
                <c:pt idx="52">
                  <c:v>2468.6666666666665</c:v>
                </c:pt>
                <c:pt idx="53">
                  <c:v>2488</c:v>
                </c:pt>
                <c:pt idx="54">
                  <c:v>2541</c:v>
                </c:pt>
                <c:pt idx="55">
                  <c:v>2563</c:v>
                </c:pt>
                <c:pt idx="56">
                  <c:v>2638</c:v>
                </c:pt>
                <c:pt idx="57">
                  <c:v>2666.3333333333335</c:v>
                </c:pt>
                <c:pt idx="58">
                  <c:v>2683.3333333333335</c:v>
                </c:pt>
                <c:pt idx="59">
                  <c:v>2623.3333333333335</c:v>
                </c:pt>
                <c:pt idx="60">
                  <c:v>2638.6666666666665</c:v>
                </c:pt>
                <c:pt idx="61">
                  <c:v>2685.6666666666665</c:v>
                </c:pt>
                <c:pt idx="62">
                  <c:v>2753</c:v>
                </c:pt>
                <c:pt idx="63">
                  <c:v>2733.3333333333335</c:v>
                </c:pt>
                <c:pt idx="64">
                  <c:v>2734</c:v>
                </c:pt>
                <c:pt idx="65">
                  <c:v>2734.6666666666665</c:v>
                </c:pt>
                <c:pt idx="66">
                  <c:v>2754.3333333333335</c:v>
                </c:pt>
                <c:pt idx="67">
                  <c:v>2799.6666666666665</c:v>
                </c:pt>
                <c:pt idx="68">
                  <c:v>2807</c:v>
                </c:pt>
                <c:pt idx="69">
                  <c:v>2822.3333333333335</c:v>
                </c:pt>
                <c:pt idx="70">
                  <c:v>2828.3333333333335</c:v>
                </c:pt>
                <c:pt idx="71">
                  <c:v>2921</c:v>
                </c:pt>
                <c:pt idx="72">
                  <c:v>2942.6666666666665</c:v>
                </c:pt>
                <c:pt idx="73">
                  <c:v>2975</c:v>
                </c:pt>
                <c:pt idx="74">
                  <c:v>2928.6666666666665</c:v>
                </c:pt>
                <c:pt idx="75">
                  <c:v>2955.3333333333335</c:v>
                </c:pt>
                <c:pt idx="76">
                  <c:v>2960.3333333333335</c:v>
                </c:pt>
                <c:pt idx="77">
                  <c:v>2994</c:v>
                </c:pt>
                <c:pt idx="78">
                  <c:v>2998</c:v>
                </c:pt>
                <c:pt idx="79">
                  <c:v>2994.3333333333335</c:v>
                </c:pt>
                <c:pt idx="80">
                  <c:v>3004</c:v>
                </c:pt>
                <c:pt idx="81">
                  <c:v>3039.6666666666665</c:v>
                </c:pt>
                <c:pt idx="82">
                  <c:v>3049</c:v>
                </c:pt>
                <c:pt idx="83">
                  <c:v>3029.6666666666665</c:v>
                </c:pt>
                <c:pt idx="84">
                  <c:v>3067.6666666666665</c:v>
                </c:pt>
                <c:pt idx="85">
                  <c:v>3088.6666666666665</c:v>
                </c:pt>
                <c:pt idx="86">
                  <c:v>3142.3333333333335</c:v>
                </c:pt>
                <c:pt idx="87">
                  <c:v>3089</c:v>
                </c:pt>
                <c:pt idx="88">
                  <c:v>3096.3333333333335</c:v>
                </c:pt>
                <c:pt idx="89">
                  <c:v>3097.6666666666665</c:v>
                </c:pt>
                <c:pt idx="90">
                  <c:v>3120.6666666666665</c:v>
                </c:pt>
                <c:pt idx="91">
                  <c:v>3118</c:v>
                </c:pt>
                <c:pt idx="92">
                  <c:v>3130</c:v>
                </c:pt>
                <c:pt idx="93">
                  <c:v>3170.6666666666665</c:v>
                </c:pt>
                <c:pt idx="94">
                  <c:v>3198.3333333333335</c:v>
                </c:pt>
                <c:pt idx="95">
                  <c:v>3209</c:v>
                </c:pt>
                <c:pt idx="96">
                  <c:v>3142.3333333333335</c:v>
                </c:pt>
                <c:pt idx="97">
                  <c:v>3154.3333333333335</c:v>
                </c:pt>
                <c:pt idx="98">
                  <c:v>3188</c:v>
                </c:pt>
                <c:pt idx="99">
                  <c:v>3305</c:v>
                </c:pt>
                <c:pt idx="100">
                  <c:v>3358.3333333333335</c:v>
                </c:pt>
                <c:pt idx="101">
                  <c:v>3378</c:v>
                </c:pt>
                <c:pt idx="102">
                  <c:v>3396.6666666666665</c:v>
                </c:pt>
                <c:pt idx="103">
                  <c:v>3410.3333333333335</c:v>
                </c:pt>
                <c:pt idx="104">
                  <c:v>3413.3333333333335</c:v>
                </c:pt>
                <c:pt idx="105">
                  <c:v>3424</c:v>
                </c:pt>
                <c:pt idx="106">
                  <c:v>3453.3333333333335</c:v>
                </c:pt>
                <c:pt idx="107">
                  <c:v>3458.6666666666665</c:v>
                </c:pt>
                <c:pt idx="108">
                  <c:v>3478.3333333333335</c:v>
                </c:pt>
                <c:pt idx="109">
                  <c:v>3490.3333333333335</c:v>
                </c:pt>
                <c:pt idx="110">
                  <c:v>3531</c:v>
                </c:pt>
                <c:pt idx="111">
                  <c:v>3525.6666666666665</c:v>
                </c:pt>
                <c:pt idx="112">
                  <c:v>3500.6666666666665</c:v>
                </c:pt>
                <c:pt idx="113">
                  <c:v>3482.3333333333335</c:v>
                </c:pt>
                <c:pt idx="114">
                  <c:v>3533.3333333333335</c:v>
                </c:pt>
                <c:pt idx="115">
                  <c:v>3556</c:v>
                </c:pt>
                <c:pt idx="116">
                  <c:v>3547</c:v>
                </c:pt>
                <c:pt idx="117">
                  <c:v>3479.6666666666665</c:v>
                </c:pt>
                <c:pt idx="118">
                  <c:v>3480</c:v>
                </c:pt>
                <c:pt idx="119">
                  <c:v>3493.3333333333335</c:v>
                </c:pt>
                <c:pt idx="120">
                  <c:v>3531.6666666666665</c:v>
                </c:pt>
                <c:pt idx="121">
                  <c:v>3505.6666666666665</c:v>
                </c:pt>
                <c:pt idx="122">
                  <c:v>3320.3333333333335</c:v>
                </c:pt>
                <c:pt idx="123">
                  <c:v>2798.6666666666665</c:v>
                </c:pt>
                <c:pt idx="124">
                  <c:v>2394.6666666666665</c:v>
                </c:pt>
                <c:pt idx="125">
                  <c:v>2281</c:v>
                </c:pt>
                <c:pt idx="126">
                  <c:v>2625.3333333333335</c:v>
                </c:pt>
                <c:pt idx="127">
                  <c:v>2847.3333333333335</c:v>
                </c:pt>
                <c:pt idx="128">
                  <c:v>3036</c:v>
                </c:pt>
                <c:pt idx="129">
                  <c:v>3127</c:v>
                </c:pt>
                <c:pt idx="130">
                  <c:v>3240.6666666666665</c:v>
                </c:pt>
                <c:pt idx="131">
                  <c:v>3315</c:v>
                </c:pt>
                <c:pt idx="132">
                  <c:v>3308.6666666666665</c:v>
                </c:pt>
                <c:pt idx="133">
                  <c:v>3367.6666666666665</c:v>
                </c:pt>
                <c:pt idx="134">
                  <c:v>3456.6666666666665</c:v>
                </c:pt>
                <c:pt idx="135">
                  <c:v>3673.6666666666665</c:v>
                </c:pt>
                <c:pt idx="136">
                  <c:v>3804.6666666666665</c:v>
                </c:pt>
                <c:pt idx="137">
                  <c:v>3924.6666666666665</c:v>
                </c:pt>
                <c:pt idx="138">
                  <c:v>3970</c:v>
                </c:pt>
                <c:pt idx="139">
                  <c:v>4083.6666666666665</c:v>
                </c:pt>
                <c:pt idx="140">
                  <c:v>4179.666666666667</c:v>
                </c:pt>
                <c:pt idx="141">
                  <c:v>4201</c:v>
                </c:pt>
                <c:pt idx="142">
                  <c:v>4301.666666666667</c:v>
                </c:pt>
                <c:pt idx="143">
                  <c:v>4308.333333333333</c:v>
                </c:pt>
                <c:pt idx="144">
                  <c:v>4408</c:v>
                </c:pt>
                <c:pt idx="145">
                  <c:v>4339.333333333333</c:v>
                </c:pt>
                <c:pt idx="146">
                  <c:v>4383.666666666667</c:v>
                </c:pt>
                <c:pt idx="147">
                  <c:v>4409</c:v>
                </c:pt>
                <c:pt idx="148">
                  <c:v>4405</c:v>
                </c:pt>
                <c:pt idx="149">
                  <c:v>4310.333333333333</c:v>
                </c:pt>
                <c:pt idx="150">
                  <c:v>4154.666666666667</c:v>
                </c:pt>
                <c:pt idx="151">
                  <c:v>4137</c:v>
                </c:pt>
                <c:pt idx="152">
                  <c:v>4102.666666666667</c:v>
                </c:pt>
                <c:pt idx="153">
                  <c:v>4069.6666666666665</c:v>
                </c:pt>
                <c:pt idx="154">
                  <c:v>4033.6666666666665</c:v>
                </c:pt>
                <c:pt idx="155">
                  <c:v>4046.3333333333335</c:v>
                </c:pt>
                <c:pt idx="156">
                  <c:v>4024</c:v>
                </c:pt>
                <c:pt idx="157">
                  <c:v>3981.3333333333335</c:v>
                </c:pt>
                <c:pt idx="158">
                  <c:v>3885</c:v>
                </c:pt>
                <c:pt idx="159">
                  <c:v>3794.6666666666665</c:v>
                </c:pt>
                <c:pt idx="160">
                  <c:v>3809.6666666666665</c:v>
                </c:pt>
                <c:pt idx="161">
                  <c:v>3778.6666666666665</c:v>
                </c:pt>
                <c:pt idx="162">
                  <c:v>3780</c:v>
                </c:pt>
                <c:pt idx="163">
                  <c:v>3642</c:v>
                </c:pt>
                <c:pt idx="164">
                  <c:v>3602</c:v>
                </c:pt>
                <c:pt idx="165">
                  <c:v>3608.3333333333335</c:v>
                </c:pt>
                <c:pt idx="166">
                  <c:v>3582</c:v>
                </c:pt>
                <c:pt idx="167">
                  <c:v>3529.6666666666665</c:v>
                </c:pt>
                <c:pt idx="168">
                  <c:v>3467</c:v>
                </c:pt>
                <c:pt idx="169">
                  <c:v>3470.6666666666665</c:v>
                </c:pt>
                <c:pt idx="170">
                  <c:v>3460.6666666666665</c:v>
                </c:pt>
                <c:pt idx="171">
                  <c:v>3462.6666666666665</c:v>
                </c:pt>
                <c:pt idx="172">
                  <c:v>3421.3333333333335</c:v>
                </c:pt>
                <c:pt idx="173">
                  <c:v>3356.3333333333335</c:v>
                </c:pt>
                <c:pt idx="174">
                  <c:v>3286.6666666666665</c:v>
                </c:pt>
                <c:pt idx="175">
                  <c:v>3180.3333333333335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35-4137-BA3F-BBBD0D32E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69039"/>
        <c:axId val="398371439"/>
      </c:lineChart>
      <c:catAx>
        <c:axId val="3983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71439"/>
        <c:crosses val="autoZero"/>
        <c:auto val="1"/>
        <c:lblAlgn val="ctr"/>
        <c:lblOffset val="100"/>
        <c:tickLblSkip val="12"/>
        <c:noMultiLvlLbl val="0"/>
      </c:catAx>
      <c:valAx>
        <c:axId val="398371439"/>
        <c:scaling>
          <c:orientation val="minMax"/>
        </c:scaling>
        <c:delete val="0"/>
        <c:axPos val="l"/>
        <c:numFmt formatCode="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39836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0.60818</cdr:x>
      <cdr:y>0.7037</cdr:y>
    </cdr:from>
    <cdr:to>
      <cdr:x>0.92705</cdr:x>
      <cdr:y>0.87931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68A9BBA2-66F8-0E68-138B-064BD9B54750}"/>
            </a:ext>
          </a:extLst>
        </cdr:cNvPr>
        <cdr:cNvSpPr txBox="1"/>
      </cdr:nvSpPr>
      <cdr:spPr>
        <a:xfrm xmlns:a="http://schemas.openxmlformats.org/drawingml/2006/main">
          <a:off x="3581403" y="3699914"/>
          <a:ext cx="187775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Multifamily Inventory Growth</a:t>
          </a:r>
        </a:p>
      </cdr:txBody>
    </cdr:sp>
  </cdr:relSizeAnchor>
  <cdr:relSizeAnchor xmlns:cdr="http://schemas.openxmlformats.org/drawingml/2006/chartDrawing">
    <cdr:from>
      <cdr:x>0.39143</cdr:x>
      <cdr:y>0.1554</cdr:y>
    </cdr:from>
    <cdr:to>
      <cdr:x>0.65039</cdr:x>
      <cdr:y>0.27832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CC173BB3-DB5D-C31D-B627-14C64F3E0657}"/>
            </a:ext>
          </a:extLst>
        </cdr:cNvPr>
        <cdr:cNvSpPr txBox="1"/>
      </cdr:nvSpPr>
      <cdr:spPr>
        <a:xfrm xmlns:a="http://schemas.openxmlformats.org/drawingml/2006/main">
          <a:off x="2305006" y="817045"/>
          <a:ext cx="152494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Multifamily Vacancy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0.38308</cdr:x>
      <cdr:y>0.14573</cdr:y>
    </cdr:from>
    <cdr:to>
      <cdr:x>0.64223</cdr:x>
      <cdr:y>0.26866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F385AB58-1358-15F0-FEF3-DC0A440B3729}"/>
            </a:ext>
          </a:extLst>
        </cdr:cNvPr>
        <cdr:cNvSpPr txBox="1"/>
      </cdr:nvSpPr>
      <cdr:spPr>
        <a:xfrm xmlns:a="http://schemas.openxmlformats.org/drawingml/2006/main">
          <a:off x="2254206" y="766245"/>
          <a:ext cx="152494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Multifamily Vacancy</a:t>
          </a:r>
        </a:p>
      </cdr:txBody>
    </cdr:sp>
  </cdr:relSizeAnchor>
  <cdr:relSizeAnchor xmlns:cdr="http://schemas.openxmlformats.org/drawingml/2006/chartDrawing">
    <cdr:from>
      <cdr:x>0.61726</cdr:x>
      <cdr:y>0.71336</cdr:y>
    </cdr:from>
    <cdr:to>
      <cdr:x>0.93637</cdr:x>
      <cdr:y>0.88897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3A46E9D5-B94E-74EB-AE4B-C0DDFE73317C}"/>
            </a:ext>
          </a:extLst>
        </cdr:cNvPr>
        <cdr:cNvSpPr txBox="1"/>
      </cdr:nvSpPr>
      <cdr:spPr>
        <a:xfrm xmlns:a="http://schemas.openxmlformats.org/drawingml/2006/main">
          <a:off x="3632203" y="3750714"/>
          <a:ext cx="187775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Multifamily Inventory Growth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0.15324</cdr:x>
      <cdr:y>0.39014</cdr:y>
    </cdr:from>
    <cdr:to>
      <cdr:x>0.97269</cdr:x>
      <cdr:y>0.39014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6FCC03B-E8FF-1481-392E-EDCDF504A811}"/>
            </a:ext>
          </a:extLst>
        </cdr:cNvPr>
        <cdr:cNvCxnSpPr/>
      </cdr:nvCxnSpPr>
      <cdr:spPr>
        <a:xfrm xmlns:a="http://schemas.openxmlformats.org/drawingml/2006/main">
          <a:off x="1282481" y="2400300"/>
          <a:ext cx="6858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0.76447</cdr:x>
      <cdr:y>0.5</cdr:y>
    </cdr:from>
    <cdr:to>
      <cdr:x>0.93814</cdr:x>
      <cdr:y>0.56643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BD03228D-AC0A-89F8-1CBA-C64F34DE03D5}"/>
            </a:ext>
          </a:extLst>
        </cdr:cNvPr>
        <cdr:cNvSpPr txBox="1"/>
      </cdr:nvSpPr>
      <cdr:spPr>
        <a:xfrm xmlns:a="http://schemas.openxmlformats.org/drawingml/2006/main">
          <a:off x="8318501" y="3011475"/>
          <a:ext cx="188976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>
                  <a:lumMod val="50000"/>
                  <a:lumOff val="50000"/>
                </a:schemeClr>
              </a:solidFill>
            </a:rPr>
            <a:t>Job Stayers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0.73727</cdr:x>
      <cdr:y>0.30319</cdr:y>
    </cdr:from>
    <cdr:to>
      <cdr:x>0.93895</cdr:x>
      <cdr:y>0.36959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BD03228D-AC0A-89F8-1CBA-C64F34DE03D5}"/>
            </a:ext>
          </a:extLst>
        </cdr:cNvPr>
        <cdr:cNvSpPr txBox="1"/>
      </cdr:nvSpPr>
      <cdr:spPr>
        <a:xfrm xmlns:a="http://schemas.openxmlformats.org/drawingml/2006/main">
          <a:off x="8022500" y="1826975"/>
          <a:ext cx="219455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>
                  <a:lumMod val="50000"/>
                  <a:lumOff val="50000"/>
                </a:schemeClr>
              </a:solidFill>
            </a:rPr>
            <a:t>All Industries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0.41221</cdr:x>
      <cdr:y>0.30203</cdr:y>
    </cdr:from>
    <cdr:to>
      <cdr:x>0.71756</cdr:x>
      <cdr:y>0.37681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4CED94-DB6E-6B4D-30FB-905ADB541933}"/>
            </a:ext>
          </a:extLst>
        </cdr:cNvPr>
        <cdr:cNvSpPr txBox="1"/>
      </cdr:nvSpPr>
      <cdr:spPr>
        <a:xfrm xmlns:a="http://schemas.openxmlformats.org/drawingml/2006/main">
          <a:off x="4114801" y="1846518"/>
          <a:ext cx="3048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D940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Non-residential</a:t>
          </a:r>
        </a:p>
      </cdr:txBody>
    </cdr:sp>
  </cdr:relSizeAnchor>
  <cdr:relSizeAnchor xmlns:cdr="http://schemas.openxmlformats.org/drawingml/2006/chartDrawing">
    <cdr:from>
      <cdr:x>0.44275</cdr:x>
      <cdr:y>0.65101</cdr:y>
    </cdr:from>
    <cdr:to>
      <cdr:x>0.74809</cdr:x>
      <cdr:y>0.7258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F41CD3E-CBDC-1B71-0F50-2527934A8C70}"/>
            </a:ext>
          </a:extLst>
        </cdr:cNvPr>
        <cdr:cNvSpPr txBox="1"/>
      </cdr:nvSpPr>
      <cdr:spPr>
        <a:xfrm xmlns:a="http://schemas.openxmlformats.org/drawingml/2006/main">
          <a:off x="4419601" y="3980118"/>
          <a:ext cx="3048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Residential</a:t>
          </a:r>
        </a:p>
      </cdr:txBody>
    </cdr:sp>
  </cdr:relSizeAnchor>
  <cdr:relSizeAnchor xmlns:cdr="http://schemas.openxmlformats.org/drawingml/2006/chartDrawing">
    <cdr:from>
      <cdr:x>0.90076</cdr:x>
      <cdr:y>0.13017</cdr:y>
    </cdr:from>
    <cdr:to>
      <cdr:x>1</cdr:x>
      <cdr:y>0.20495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E47A0A4-21C4-16B5-0DE0-65F479A7B000}"/>
            </a:ext>
          </a:extLst>
        </cdr:cNvPr>
        <cdr:cNvSpPr txBox="1"/>
      </cdr:nvSpPr>
      <cdr:spPr>
        <a:xfrm xmlns:a="http://schemas.openxmlformats.org/drawingml/2006/main">
          <a:off x="8991601" y="795804"/>
          <a:ext cx="990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FD940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$1.2T</a:t>
          </a:r>
        </a:p>
      </cdr:txBody>
    </cdr:sp>
  </cdr:relSizeAnchor>
  <cdr:relSizeAnchor xmlns:cdr="http://schemas.openxmlformats.org/drawingml/2006/chartDrawing">
    <cdr:from>
      <cdr:x>0.90076</cdr:x>
      <cdr:y>0.42456</cdr:y>
    </cdr:from>
    <cdr:to>
      <cdr:x>1</cdr:x>
      <cdr:y>0.49934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CEE37F5-4FA8-4FB6-87E4-E14BFAF90451}"/>
            </a:ext>
          </a:extLst>
        </cdr:cNvPr>
        <cdr:cNvSpPr txBox="1"/>
      </cdr:nvSpPr>
      <cdr:spPr>
        <a:xfrm xmlns:a="http://schemas.openxmlformats.org/drawingml/2006/main">
          <a:off x="8991601" y="2595636"/>
          <a:ext cx="990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$900B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3558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829775" y="4088040"/>
            <a:ext cx="108100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Economic Outlook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9775" y="5238750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October 2024</a:t>
            </a:r>
          </a:p>
        </p:txBody>
      </p:sp>
      <p:sp>
        <p:nvSpPr>
          <p:cNvPr id="8" name="TextBox 8"/>
          <p:cNvSpPr txBox="1"/>
          <p:nvPr/>
        </p:nvSpPr>
        <p:spPr>
          <a:xfrm rot="16200000">
            <a:off x="-638178" y="7010512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  <p:pic>
        <p:nvPicPr>
          <p:cNvPr id="1026" name="Picture 2" descr="A person in a suit&#10;&#10;Description automatically generated">
            <a:extLst>
              <a:ext uri="{FF2B5EF4-FFF2-40B4-BE49-F238E27FC236}">
                <a16:creationId xmlns:a16="http://schemas.microsoft.com/office/drawing/2014/main" id="{8FEE3222-0F66-0317-D526-7A6669C9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22" y="7251177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D94D2D-952F-CF3B-54BE-FFEB9CFC2344}"/>
              </a:ext>
            </a:extLst>
          </p:cNvPr>
          <p:cNvSpPr txBox="1"/>
          <p:nvPr/>
        </p:nvSpPr>
        <p:spPr>
          <a:xfrm>
            <a:off x="4495800" y="75057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Jay Denton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Chief Economist, Radix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8890-FC13-1D78-7A01-AE87A77C1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983C449-D558-75F0-5B8F-D85E880B9699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B78500-59CE-F402-7A01-65626FA3F487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DB08AE-A6C6-786A-1C84-C4F5732EAEF3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EAEDF91-7F4F-39C3-E0F3-998FC1068CF9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291D90-BFB9-D2A9-30DE-1D83DD3F76D1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E0576A6-D725-F902-EAB8-F34CACAD8583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4B971C0-9DDF-B7E2-9CFD-EA00430406DB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EC8D68F-B19B-A204-81B6-13BC31A77C83}"/>
              </a:ext>
            </a:extLst>
          </p:cNvPr>
          <p:cNvSpPr txBox="1"/>
          <p:nvPr/>
        </p:nvSpPr>
        <p:spPr>
          <a:xfrm>
            <a:off x="914400" y="1257300"/>
            <a:ext cx="1613397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More Employees Staying at Current Job Due to Market Dynamics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C13D1E42-B716-57F2-F88E-18D3DDEFC52A}"/>
              </a:ext>
            </a:extLst>
          </p:cNvPr>
          <p:cNvGrpSpPr/>
          <p:nvPr/>
        </p:nvGrpSpPr>
        <p:grpSpPr>
          <a:xfrm>
            <a:off x="1371600" y="3024020"/>
            <a:ext cx="4881934" cy="2241327"/>
            <a:chOff x="0" y="0"/>
            <a:chExt cx="1624330" cy="745740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5355938E-BC54-CADC-9BD9-B31989F5987A}"/>
                </a:ext>
              </a:extLst>
            </p:cNvPr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C97C4FE-E480-4DCC-813A-2800EA8A511F}"/>
                </a:ext>
              </a:extLst>
            </p:cNvPr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921A24E-9E67-3203-352C-B7799895ECEE}"/>
                </a:ext>
              </a:extLst>
            </p:cNvPr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AA70D772-2F84-36D0-1A5F-713DDE4CAF6D}"/>
              </a:ext>
            </a:extLst>
          </p:cNvPr>
          <p:cNvGrpSpPr/>
          <p:nvPr/>
        </p:nvGrpSpPr>
        <p:grpSpPr>
          <a:xfrm>
            <a:off x="1371600" y="5590065"/>
            <a:ext cx="4881934" cy="2241327"/>
            <a:chOff x="0" y="0"/>
            <a:chExt cx="1624330" cy="745740"/>
          </a:xfrm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EA35B676-5591-CE04-E36D-9D430B48E5E9}"/>
                </a:ext>
              </a:extLst>
            </p:cNvPr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6F80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3073924A-E923-B26A-E6BD-84BE5BB9D7AF}"/>
                </a:ext>
              </a:extLst>
            </p:cNvPr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8EA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EDA4EDF-DC4C-6271-4FB1-6660EF1DBC34}"/>
                </a:ext>
              </a:extLst>
            </p:cNvPr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7C324D-9D54-3CBD-E53C-B11008852845}"/>
              </a:ext>
            </a:extLst>
          </p:cNvPr>
          <p:cNvSpPr txBox="1"/>
          <p:nvPr/>
        </p:nvSpPr>
        <p:spPr>
          <a:xfrm>
            <a:off x="2057400" y="33909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Fewer employees quitting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D0E1C-4E4E-9034-4823-FEDE2882B9F6}"/>
              </a:ext>
            </a:extLst>
          </p:cNvPr>
          <p:cNvSpPr txBox="1"/>
          <p:nvPr/>
        </p:nvSpPr>
        <p:spPr>
          <a:xfrm>
            <a:off x="2057400" y="5988937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Layoffs below LTA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B9BD798D-59DB-1F63-108A-BD44D47843AB}"/>
              </a:ext>
            </a:extLst>
          </p:cNvPr>
          <p:cNvGrpSpPr/>
          <p:nvPr/>
        </p:nvGrpSpPr>
        <p:grpSpPr>
          <a:xfrm>
            <a:off x="7541245" y="3068716"/>
            <a:ext cx="4881934" cy="2241327"/>
            <a:chOff x="0" y="0"/>
            <a:chExt cx="1624330" cy="745740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3EE3FE8-CFE6-F84C-C3AA-93029C0D791F}"/>
                </a:ext>
              </a:extLst>
            </p:cNvPr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6F80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E80E6A6-4726-A41D-C075-4BDB396E3919}"/>
                </a:ext>
              </a:extLst>
            </p:cNvPr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8EA1A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9E7F341-984F-B2B4-941E-7CA00C7CC251}"/>
                </a:ext>
              </a:extLst>
            </p:cNvPr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103EC4-D089-C228-FCB5-8EBFE7BA1E73}"/>
              </a:ext>
            </a:extLst>
          </p:cNvPr>
          <p:cNvSpPr txBox="1"/>
          <p:nvPr/>
        </p:nvSpPr>
        <p:spPr>
          <a:xfrm>
            <a:off x="8359250" y="33909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Sluggish private sector = fewer new jobs created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058E20CF-795A-D5E6-4213-BD970E404C29}"/>
              </a:ext>
            </a:extLst>
          </p:cNvPr>
          <p:cNvGrpSpPr/>
          <p:nvPr/>
        </p:nvGrpSpPr>
        <p:grpSpPr>
          <a:xfrm>
            <a:off x="7541245" y="5615889"/>
            <a:ext cx="4881934" cy="2241327"/>
            <a:chOff x="0" y="0"/>
            <a:chExt cx="1624330" cy="745740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6AF82486-A4F0-AA55-099F-3DD69A9D551C}"/>
                </a:ext>
              </a:extLst>
            </p:cNvPr>
            <p:cNvSpPr/>
            <p:nvPr/>
          </p:nvSpPr>
          <p:spPr>
            <a:xfrm>
              <a:off x="41910" y="4318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972B00D-9403-F5D0-6AE3-C203B6925638}"/>
                </a:ext>
              </a:extLst>
            </p:cNvPr>
            <p:cNvSpPr/>
            <p:nvPr/>
          </p:nvSpPr>
          <p:spPr>
            <a:xfrm>
              <a:off x="35560" y="35560"/>
              <a:ext cx="1588770" cy="710180"/>
            </a:xfrm>
            <a:custGeom>
              <a:avLst/>
              <a:gdLst/>
              <a:ahLst/>
              <a:cxnLst/>
              <a:rect l="l" t="t" r="r" b="b"/>
              <a:pathLst>
                <a:path w="1588770" h="71018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AA73CF17-7CA0-5053-E619-26BBD1030309}"/>
                </a:ext>
              </a:extLst>
            </p:cNvPr>
            <p:cNvSpPr/>
            <p:nvPr/>
          </p:nvSpPr>
          <p:spPr>
            <a:xfrm>
              <a:off x="0" y="0"/>
              <a:ext cx="1576070" cy="697480"/>
            </a:xfrm>
            <a:custGeom>
              <a:avLst/>
              <a:gdLst/>
              <a:ahLst/>
              <a:cxnLst/>
              <a:rect l="l" t="t" r="r" b="b"/>
              <a:pathLst>
                <a:path w="1576070" h="69748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FC72DE2-987E-324C-912B-0435E2274209}"/>
              </a:ext>
            </a:extLst>
          </p:cNvPr>
          <p:cNvSpPr txBox="1"/>
          <p:nvPr/>
        </p:nvSpPr>
        <p:spPr>
          <a:xfrm>
            <a:off x="8233289" y="59382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 aggressive compensation growth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AEDAA-E3E8-C2A4-AC63-992712C03AB5}"/>
              </a:ext>
            </a:extLst>
          </p:cNvPr>
          <p:cNvSpPr txBox="1"/>
          <p:nvPr/>
        </p:nvSpPr>
        <p:spPr>
          <a:xfrm>
            <a:off x="838197" y="9042011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Radix</a:t>
            </a:r>
          </a:p>
        </p:txBody>
      </p:sp>
    </p:spTree>
    <p:extLst>
      <p:ext uri="{BB962C8B-B14F-4D97-AF65-F5344CB8AC3E}">
        <p14:creationId xmlns:p14="http://schemas.microsoft.com/office/powerpoint/2010/main" val="173394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B012-50BD-4664-43F7-DF93564F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77CEBC-2190-43E2-30E8-08A6B08BC7FE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333298-9F5B-A851-BEAE-A8E7E302DDD1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21D3C11-DD92-0C6E-5DA7-1D8498C5F8BB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3C87E5C-78D5-69DB-7998-569E4AE2E042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C85124E-A899-F488-F52B-DE730AE91E9B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E8CBFA2-DB03-B649-5351-6D5DF5F50286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2D619D1-B527-133A-83B7-F8C74B929953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CFB9930-D0A1-FCCE-B561-E67DB8C14F33}"/>
              </a:ext>
            </a:extLst>
          </p:cNvPr>
          <p:cNvSpPr txBox="1"/>
          <p:nvPr/>
        </p:nvSpPr>
        <p:spPr>
          <a:xfrm>
            <a:off x="838198" y="497595"/>
            <a:ext cx="1524000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Job Vacancy Chain – The Ripple Effect of Employee Turnover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08C647A-997B-74A0-A97A-C7F3E8BDE818}"/>
              </a:ext>
            </a:extLst>
          </p:cNvPr>
          <p:cNvSpPr txBox="1"/>
          <p:nvPr/>
        </p:nvSpPr>
        <p:spPr>
          <a:xfrm>
            <a:off x="838198" y="1259774"/>
            <a:ext cx="1150620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Example Using Nick Saban’s Retirement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87586-C404-C50C-3E0E-7584343F0BA5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The Athletic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10A86-E693-B6B3-BFB5-724CD232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066127"/>
            <a:ext cx="6248402" cy="6555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9674F-882C-6D95-B6CA-4F4E59CFA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156" y="4502476"/>
            <a:ext cx="6988542" cy="14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89108" y="599105"/>
            <a:ext cx="1290309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Employee Lifecycle Metrics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9108" y="1333500"/>
            <a:ext cx="927597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Trends – All Industries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F9457F-BFF4-41A1-A444-62E8EBA58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024611"/>
              </p:ext>
            </p:extLst>
          </p:nvPr>
        </p:nvGraphicFramePr>
        <p:xfrm>
          <a:off x="7467600" y="2167020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CC56AD2-1E68-4B6D-9283-AD3D1EE90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12186"/>
              </p:ext>
            </p:extLst>
          </p:nvPr>
        </p:nvGraphicFramePr>
        <p:xfrm>
          <a:off x="7342178" y="5925794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FAE0F42-FC25-42CB-934B-1B396BB80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84461"/>
              </p:ext>
            </p:extLst>
          </p:nvPr>
        </p:nvGraphicFramePr>
        <p:xfrm>
          <a:off x="899158" y="2167020"/>
          <a:ext cx="5379721" cy="320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8B9FDD1-490F-FB2B-173F-7E74113FB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326740"/>
              </p:ext>
            </p:extLst>
          </p:nvPr>
        </p:nvGraphicFramePr>
        <p:xfrm>
          <a:off x="1142999" y="5925794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CF16EB-0623-F820-1EA4-98DBB1322FA5}"/>
              </a:ext>
            </a:extLst>
          </p:cNvPr>
          <p:cNvSpPr txBox="1"/>
          <p:nvPr/>
        </p:nvSpPr>
        <p:spPr>
          <a:xfrm>
            <a:off x="889109" y="9292825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4801B-875E-8E89-9150-2C8DF4D7B337}"/>
              </a:ext>
            </a:extLst>
          </p:cNvPr>
          <p:cNvSpPr txBox="1"/>
          <p:nvPr/>
        </p:nvSpPr>
        <p:spPr>
          <a:xfrm>
            <a:off x="13335000" y="3168300"/>
            <a:ext cx="52120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Fewer employees are quitting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as many jobs being opened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Layoffs still below normal levels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0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8" y="497595"/>
            <a:ext cx="132130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The Wage Premium for Switching Jobs has Eroded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259774"/>
            <a:ext cx="9119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Wage Growth, All Industries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19178E3-6433-448D-A247-6C424ECF3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236460"/>
              </p:ext>
            </p:extLst>
          </p:nvPr>
        </p:nvGraphicFramePr>
        <p:xfrm>
          <a:off x="838199" y="2369820"/>
          <a:ext cx="10881361" cy="602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Federal Reserve Bank of Atlanta; Based on 3-month moving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3228D-AC0A-89F8-1CBA-C64F34DE03D5}"/>
              </a:ext>
            </a:extLst>
          </p:cNvPr>
          <p:cNvSpPr txBox="1"/>
          <p:nvPr/>
        </p:nvSpPr>
        <p:spPr>
          <a:xfrm>
            <a:off x="9156700" y="3605886"/>
            <a:ext cx="288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D9402"/>
                </a:solidFill>
              </a:rPr>
              <a:t>Job Switchers</a:t>
            </a:r>
          </a:p>
        </p:txBody>
      </p:sp>
    </p:spTree>
    <p:extLst>
      <p:ext uri="{BB962C8B-B14F-4D97-AF65-F5344CB8AC3E}">
        <p14:creationId xmlns:p14="http://schemas.microsoft.com/office/powerpoint/2010/main" val="158551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77856" y="611604"/>
            <a:ext cx="15716623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Construction Shows More Stability than Other Industries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7856" y="1345999"/>
            <a:ext cx="13628743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Job Openings Have Moderated, but other Metrics Steady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DBB1DE9-6CFE-2704-E138-E4F4FFE8F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732932"/>
              </p:ext>
            </p:extLst>
          </p:nvPr>
        </p:nvGraphicFramePr>
        <p:xfrm>
          <a:off x="1174181" y="5806100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BB1DE9-6CFE-2704-E138-E4F4FFE8F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19856"/>
              </p:ext>
            </p:extLst>
          </p:nvPr>
        </p:nvGraphicFramePr>
        <p:xfrm>
          <a:off x="1076044" y="2235882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DB92E0-CBFB-4909-B336-2BD207CD7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94923"/>
              </p:ext>
            </p:extLst>
          </p:nvPr>
        </p:nvGraphicFramePr>
        <p:xfrm>
          <a:off x="7804298" y="2254489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CDB92E0-CBFB-4909-B336-2BD207CD7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762663"/>
              </p:ext>
            </p:extLst>
          </p:nvPr>
        </p:nvGraphicFramePr>
        <p:xfrm>
          <a:off x="7807842" y="5806100"/>
          <a:ext cx="5376672" cy="320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C1C6513-E52F-22A3-6F77-3016B326B9A5}"/>
              </a:ext>
            </a:extLst>
          </p:cNvPr>
          <p:cNvSpPr txBox="1"/>
          <p:nvPr/>
        </p:nvSpPr>
        <p:spPr>
          <a:xfrm>
            <a:off x="889109" y="9292825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</p:spTree>
    <p:extLst>
      <p:ext uri="{BB962C8B-B14F-4D97-AF65-F5344CB8AC3E}">
        <p14:creationId xmlns:p14="http://schemas.microsoft.com/office/powerpoint/2010/main" val="354882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057AB-D97B-45F4-36A1-1D771D1C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F6C85E-4FAC-4BFA-0D97-9CD24F715E35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738ACD-B7C9-A7A5-FFD9-1D2D6FF306C2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6E322E-8F5F-27DD-B5D6-04A7566BBDD6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63DDB96-3D66-CF93-778F-A1EF568494B5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0A9CF1-3E0E-A96A-0281-8642DBC381A1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7AE1487-9873-9C64-93CD-68393881B362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AFAB9D0-F2AC-F378-034A-2CD519732F80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4DF87EA-1842-87B9-35DD-46E23E6A1E0E}"/>
              </a:ext>
            </a:extLst>
          </p:cNvPr>
          <p:cNvSpPr txBox="1"/>
          <p:nvPr/>
        </p:nvSpPr>
        <p:spPr>
          <a:xfrm>
            <a:off x="838198" y="497595"/>
            <a:ext cx="16078202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Construction Workers Find New Job Faster Than Other Industries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7077148-A1B2-57BC-6BF8-C667A42619C0}"/>
              </a:ext>
            </a:extLst>
          </p:cNvPr>
          <p:cNvSpPr txBox="1"/>
          <p:nvPr/>
        </p:nvSpPr>
        <p:spPr>
          <a:xfrm>
            <a:off x="838198" y="1259774"/>
            <a:ext cx="14097002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Duration of Unemployment – Median Weeks by 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9A3AE-C779-0133-11A0-A8F306CC99CD}"/>
              </a:ext>
            </a:extLst>
          </p:cNvPr>
          <p:cNvSpPr txBox="1"/>
          <p:nvPr/>
        </p:nvSpPr>
        <p:spPr>
          <a:xfrm>
            <a:off x="838198" y="9042011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6E6F780-6DB3-C954-3F5E-AD35FE186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5367"/>
              </p:ext>
            </p:extLst>
          </p:nvPr>
        </p:nvGraphicFramePr>
        <p:xfrm>
          <a:off x="1142999" y="2664028"/>
          <a:ext cx="10165081" cy="595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75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3102E6D-8169-927F-76F9-573161E3E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83023"/>
              </p:ext>
            </p:extLst>
          </p:nvPr>
        </p:nvGraphicFramePr>
        <p:xfrm>
          <a:off x="838198" y="2346655"/>
          <a:ext cx="10881360" cy="60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8" y="497595"/>
            <a:ext cx="1798320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Competition for Labor Leading to Stronger Wage Growth for Construction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259774"/>
            <a:ext cx="9119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Wage Growth (12-mo Avg)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Federal Reserve Bank of Atlanta; Based on 12-month moving average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3228D-AC0A-89F8-1CBA-C64F34DE03D5}"/>
              </a:ext>
            </a:extLst>
          </p:cNvPr>
          <p:cNvSpPr txBox="1"/>
          <p:nvPr/>
        </p:nvSpPr>
        <p:spPr>
          <a:xfrm>
            <a:off x="9372600" y="2308280"/>
            <a:ext cx="288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D9402"/>
                </a:solidFill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63503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9" y="497595"/>
            <a:ext cx="105675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Long-term Labor Market Projections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259774"/>
            <a:ext cx="9119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2023-2033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Source: BLS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BF039-95F1-0F25-F6D5-752DBEC20770}"/>
              </a:ext>
            </a:extLst>
          </p:cNvPr>
          <p:cNvSpPr txBox="1"/>
          <p:nvPr/>
        </p:nvSpPr>
        <p:spPr>
          <a:xfrm>
            <a:off x="1295399" y="2781300"/>
            <a:ext cx="144322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Healthcare, social assistance, tech, professional, utilities, and warehousing are expected to have the strongest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 and retail will be sluggish.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Healthcare support jobs are projected to grow by 15.2%.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Construction and extraction jobs are expected to grow by 5.6%.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6.7 million jobs are projected to be added; Slower pace due to lack of labor.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B5E99-1B29-9DDD-6C4E-1EA4F7B9C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A33781-64F1-66E9-D5AC-42D0DDBE685A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C4550C-AF30-E075-9A01-4E1572C70A15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CDEFE15-1EEC-6838-803E-8A57A76BB287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9C2BA8-BA67-3BB4-4FD1-30E814293AEF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AFDFF5-1576-F440-A7F7-4A4A4A327530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9A1A499-4C8F-2578-AB95-AF3A212BE042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C55067D-D2BF-9E50-2686-03783B837CE7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E4EC14C-1D93-03BE-37C5-C8AEC463C9F9}"/>
              </a:ext>
            </a:extLst>
          </p:cNvPr>
          <p:cNvSpPr txBox="1"/>
          <p:nvPr/>
        </p:nvSpPr>
        <p:spPr>
          <a:xfrm>
            <a:off x="838199" y="497595"/>
            <a:ext cx="105675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Jobs in Most Demand Through 2033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264B523-37AC-85FE-A62A-5CF1E9ADAD0A}"/>
              </a:ext>
            </a:extLst>
          </p:cNvPr>
          <p:cNvSpPr txBox="1"/>
          <p:nvPr/>
        </p:nvSpPr>
        <p:spPr>
          <a:xfrm>
            <a:off x="838198" y="1259774"/>
            <a:ext cx="139750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Number of jobs projected to be added the next decade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C3A2C-0426-2A17-8B1D-1D3D6159D148}"/>
              </a:ext>
            </a:extLst>
          </p:cNvPr>
          <p:cNvSpPr txBox="1"/>
          <p:nvPr/>
        </p:nvSpPr>
        <p:spPr>
          <a:xfrm>
            <a:off x="1150230" y="9146084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BLS,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</a:rPr>
              <a:t>LaborIQ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B7004A-CF84-C687-5F7F-57E77CF0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39" y="1903131"/>
            <a:ext cx="8521737" cy="3410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014DB3-4F66-FE04-065F-F0F28D0A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80" y="5676709"/>
            <a:ext cx="8395196" cy="34233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5F0643-BC20-A92A-D3E2-B1BFA661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041" y="1983421"/>
            <a:ext cx="7734729" cy="3845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0B7571-95BB-4BE4-0A36-5B72A23B9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5831305"/>
            <a:ext cx="7307970" cy="22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90600" y="550890"/>
            <a:ext cx="1531620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Construction Spending Approaching $2.2 Trillion Per Year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599" y="1285285"/>
            <a:ext cx="1676400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8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Growth in residential spending moderated when interest rates increased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1430000" y="3138514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Construction spending totaled $2.13T in the 12 months ending August 2024.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Spending is up: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4.1% YoY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7.6% YTD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Includes costs of labor, materials, taxes, architecture and engineering work.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9ECF54-5063-640C-BEE8-A41759B23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197351"/>
              </p:ext>
            </p:extLst>
          </p:nvPr>
        </p:nvGraphicFramePr>
        <p:xfrm>
          <a:off x="838199" y="2306382"/>
          <a:ext cx="9982201" cy="611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20DF5C-6EB2-0997-D227-B65FFB50CBAD}"/>
              </a:ext>
            </a:extLst>
          </p:cNvPr>
          <p:cNvSpPr txBox="1"/>
          <p:nvPr/>
        </p:nvSpPr>
        <p:spPr>
          <a:xfrm>
            <a:off x="838199" y="9042011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Census; Seasonally adjusted annual rates used; Data through August 2024</a:t>
            </a:r>
          </a:p>
        </p:txBody>
      </p:sp>
    </p:spTree>
    <p:extLst>
      <p:ext uri="{BB962C8B-B14F-4D97-AF65-F5344CB8AC3E}">
        <p14:creationId xmlns:p14="http://schemas.microsoft.com/office/powerpoint/2010/main" val="55199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71039" y="423395"/>
            <a:ext cx="120915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My Focus is Multifamily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1384" y="1163983"/>
            <a:ext cx="15397815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Industry recently had one million units under construction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2667000" y="3003202"/>
            <a:ext cx="275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Dallas-Forth Worth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3EA091-F8AD-0FF9-BF99-88EE129A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85" y="3695700"/>
            <a:ext cx="5433248" cy="4245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59A1C4-5ED6-E16B-12AF-AD7598612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269" y="3717138"/>
            <a:ext cx="5016346" cy="4245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0DD75B-4F26-453D-0430-8DD295E38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828" y="3695701"/>
            <a:ext cx="4489372" cy="42457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15AE1B-48D5-D360-1A11-A09F327BB777}"/>
              </a:ext>
            </a:extLst>
          </p:cNvPr>
          <p:cNvSpPr txBox="1"/>
          <p:nvPr/>
        </p:nvSpPr>
        <p:spPr>
          <a:xfrm>
            <a:off x="13479933" y="3003201"/>
            <a:ext cx="275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Atlanta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3A2EA-E16B-FDDE-9D60-791CE864CE54}"/>
              </a:ext>
            </a:extLst>
          </p:cNvPr>
          <p:cNvSpPr txBox="1"/>
          <p:nvPr/>
        </p:nvSpPr>
        <p:spPr>
          <a:xfrm>
            <a:off x="8033278" y="3003201"/>
            <a:ext cx="275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SoCal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87F37-EB1B-19BE-C477-6A6ADFC8D9D7}"/>
              </a:ext>
            </a:extLst>
          </p:cNvPr>
          <p:cNvSpPr txBox="1"/>
          <p:nvPr/>
        </p:nvSpPr>
        <p:spPr>
          <a:xfrm>
            <a:off x="838198" y="8949678"/>
            <a:ext cx="853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</a:rPr>
              <a:t>BuildCentral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; Map includes properties planned, under construction, or recently completed</a:t>
            </a:r>
          </a:p>
        </p:txBody>
      </p:sp>
    </p:spTree>
    <p:extLst>
      <p:ext uri="{BB962C8B-B14F-4D97-AF65-F5344CB8AC3E}">
        <p14:creationId xmlns:p14="http://schemas.microsoft.com/office/powerpoint/2010/main" val="13029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90599" y="599105"/>
            <a:ext cx="1693164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Change in Construction Spending Aug ‘23 to Aug ‘24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600" y="1333500"/>
            <a:ext cx="1432560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Manufacturing and Power had highest growth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CE17FFB-69D4-DDBD-D273-D5AC0BAF4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94854"/>
              </p:ext>
            </p:extLst>
          </p:nvPr>
        </p:nvGraphicFramePr>
        <p:xfrm>
          <a:off x="978194" y="2380354"/>
          <a:ext cx="10604206" cy="57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9C7856-11E6-81FC-7328-B8D0024C8C30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Census; Seasonally adjusted annual rates used; Data through August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D9B5D-7E1E-B856-36C6-D1204FEF71BC}"/>
              </a:ext>
            </a:extLst>
          </p:cNvPr>
          <p:cNvSpPr txBox="1"/>
          <p:nvPr/>
        </p:nvSpPr>
        <p:spPr>
          <a:xfrm>
            <a:off x="13944600" y="7173226"/>
            <a:ext cx="336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 – Commercial in this chart is based on retail, wholesale, and other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424955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63392" y="571500"/>
            <a:ext cx="1643880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Input Cost Growth for Construction has Normalized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3392" y="1305895"/>
            <a:ext cx="1499100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Rate peaked at 20%-35% in 2022 depending on building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2643366" y="59553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Data is based on new construction.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Does not include labor, imports, or taxes.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246F6CD-68FE-6A74-CC55-2D109A822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016920"/>
              </p:ext>
            </p:extLst>
          </p:nvPr>
        </p:nvGraphicFramePr>
        <p:xfrm>
          <a:off x="1163392" y="2588767"/>
          <a:ext cx="10342808" cy="570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416ED66-D48D-5F87-A391-9351E9C916BB}"/>
              </a:ext>
            </a:extLst>
          </p:cNvPr>
          <p:cNvSpPr txBox="1"/>
          <p:nvPr/>
        </p:nvSpPr>
        <p:spPr>
          <a:xfrm>
            <a:off x="838200" y="9042011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</p:spTree>
    <p:extLst>
      <p:ext uri="{BB962C8B-B14F-4D97-AF65-F5344CB8AC3E}">
        <p14:creationId xmlns:p14="http://schemas.microsoft.com/office/powerpoint/2010/main" val="276461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82459" y="681801"/>
            <a:ext cx="1459094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Index of Construction Cost for Non-residential Buildings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2459" y="1416196"/>
            <a:ext cx="1264022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While growth has slowed, prices remain elevated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98ADD6-BFE2-4BA0-E777-BE60CE8A3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741993"/>
              </p:ext>
            </p:extLst>
          </p:nvPr>
        </p:nvGraphicFramePr>
        <p:xfrm>
          <a:off x="1142999" y="2556567"/>
          <a:ext cx="12344401" cy="581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F4ABC1-7644-009B-341D-FBF0A3E2BD99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27953-C142-DE0E-4D37-F9F92D50641D}"/>
              </a:ext>
            </a:extLst>
          </p:cNvPr>
          <p:cNvCxnSpPr>
            <a:cxnSpLocks/>
          </p:cNvCxnSpPr>
          <p:nvPr/>
        </p:nvCxnSpPr>
        <p:spPr>
          <a:xfrm flipH="1" flipV="1">
            <a:off x="12115800" y="3543300"/>
            <a:ext cx="1112518" cy="6858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2689E4-4CF9-DA54-3AC4-4EEBE7FB7789}"/>
              </a:ext>
            </a:extLst>
          </p:cNvPr>
          <p:cNvSpPr txBox="1"/>
          <p:nvPr/>
        </p:nvSpPr>
        <p:spPr>
          <a:xfrm>
            <a:off x="13494488" y="4036673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why there is the phrase “prices are sticky” because prices often remain at higher levels once they’ve increased due to structural reasons.</a:t>
            </a:r>
          </a:p>
        </p:txBody>
      </p:sp>
    </p:spTree>
    <p:extLst>
      <p:ext uri="{BB962C8B-B14F-4D97-AF65-F5344CB8AC3E}">
        <p14:creationId xmlns:p14="http://schemas.microsoft.com/office/powerpoint/2010/main" val="872329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43000" y="543721"/>
            <a:ext cx="13487400" cy="529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Consumer Price Growth Close to Fed Target of 2%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3000" y="1278116"/>
            <a:ext cx="13868400" cy="529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Growth peaked at 9% in Summer 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354A653-6127-4388-90B8-630FEE600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33777"/>
              </p:ext>
            </p:extLst>
          </p:nvPr>
        </p:nvGraphicFramePr>
        <p:xfrm>
          <a:off x="1066799" y="2349966"/>
          <a:ext cx="11049001" cy="599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29C942-74E0-6295-46E8-60164A22E89F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</p:spTree>
    <p:extLst>
      <p:ext uri="{BB962C8B-B14F-4D97-AF65-F5344CB8AC3E}">
        <p14:creationId xmlns:p14="http://schemas.microsoft.com/office/powerpoint/2010/main" val="3050491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66799" y="613675"/>
            <a:ext cx="132130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Single-Family Housing Remains Unaffordable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799" y="1348070"/>
            <a:ext cx="154990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Example of change in monthly payment due to mortgage rates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68B77C-8D60-541B-573B-49DF6EEC33F2}"/>
              </a:ext>
            </a:extLst>
          </p:cNvPr>
          <p:cNvGrpSpPr/>
          <p:nvPr/>
        </p:nvGrpSpPr>
        <p:grpSpPr>
          <a:xfrm>
            <a:off x="8991600" y="3372979"/>
            <a:ext cx="4553787" cy="4331950"/>
            <a:chOff x="5293318" y="2539886"/>
            <a:chExt cx="3734359" cy="3033259"/>
          </a:xfrm>
        </p:grpSpPr>
        <p:pic>
          <p:nvPicPr>
            <p:cNvPr id="13" name="Graphic 12" descr="Suburban scene outline">
              <a:extLst>
                <a:ext uri="{FF2B5EF4-FFF2-40B4-BE49-F238E27FC236}">
                  <a16:creationId xmlns:a16="http://schemas.microsoft.com/office/drawing/2014/main" id="{7424885F-7878-6D0D-09E8-AE328C8D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8106" y="2539886"/>
              <a:ext cx="1320022" cy="14435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D532A7-68DA-FCD7-BD3B-1385D2E49925}"/>
                </a:ext>
              </a:extLst>
            </p:cNvPr>
            <p:cNvSpPr txBox="1"/>
            <p:nvPr/>
          </p:nvSpPr>
          <p:spPr>
            <a:xfrm>
              <a:off x="5293318" y="4129247"/>
              <a:ext cx="3734359" cy="144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$500,000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B0B0B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6.2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%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interest rate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$3,117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per month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769F13-5B50-28CD-8337-CAAB78D8019C}"/>
                </a:ext>
              </a:extLst>
            </p:cNvPr>
            <p:cNvSpPr txBox="1"/>
            <p:nvPr/>
          </p:nvSpPr>
          <p:spPr>
            <a:xfrm>
              <a:off x="5308107" y="3759915"/>
              <a:ext cx="2003984" cy="452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Today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02C404-4B06-60BC-01EF-54F5449C8F58}"/>
              </a:ext>
            </a:extLst>
          </p:cNvPr>
          <p:cNvGrpSpPr/>
          <p:nvPr/>
        </p:nvGrpSpPr>
        <p:grpSpPr>
          <a:xfrm>
            <a:off x="2057401" y="2967088"/>
            <a:ext cx="5879666" cy="4756268"/>
            <a:chOff x="8540776" y="2090333"/>
            <a:chExt cx="3994124" cy="3614022"/>
          </a:xfrm>
        </p:grpSpPr>
        <p:pic>
          <p:nvPicPr>
            <p:cNvPr id="17" name="Graphic 16" descr="Suburban scene outline">
              <a:extLst>
                <a:ext uri="{FF2B5EF4-FFF2-40B4-BE49-F238E27FC236}">
                  <a16:creationId xmlns:a16="http://schemas.microsoft.com/office/drawing/2014/main" id="{35A545FC-0700-7CCA-F06E-338F7B75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40776" y="2090333"/>
              <a:ext cx="1998746" cy="19987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593DF-FE70-D968-E9F9-52966BAC71B8}"/>
                </a:ext>
              </a:extLst>
            </p:cNvPr>
            <p:cNvSpPr txBox="1"/>
            <p:nvPr/>
          </p:nvSpPr>
          <p:spPr>
            <a:xfrm>
              <a:off x="8800541" y="4137478"/>
              <a:ext cx="3734359" cy="1566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$500,000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3%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interest rate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D940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$2,353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D9402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per month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CCB208-E43F-F481-30B9-8C6B2A47354B}"/>
                </a:ext>
              </a:extLst>
            </p:cNvPr>
            <p:cNvSpPr txBox="1"/>
            <p:nvPr/>
          </p:nvSpPr>
          <p:spPr>
            <a:xfrm>
              <a:off x="8800541" y="3715631"/>
              <a:ext cx="2003984" cy="912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B0B0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2020-2021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E8BC6A9-A8FC-D9E0-98F0-3E0AC798D17B}"/>
              </a:ext>
            </a:extLst>
          </p:cNvPr>
          <p:cNvSpPr txBox="1"/>
          <p:nvPr/>
        </p:nvSpPr>
        <p:spPr>
          <a:xfrm>
            <a:off x="1219201" y="9048004"/>
            <a:ext cx="4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Online mortgage calculator using 30-year mortgage, 20% down, and other typical estimated fees such as insurance and taxes</a:t>
            </a:r>
          </a:p>
        </p:txBody>
      </p:sp>
    </p:spTree>
    <p:extLst>
      <p:ext uri="{BB962C8B-B14F-4D97-AF65-F5344CB8AC3E}">
        <p14:creationId xmlns:p14="http://schemas.microsoft.com/office/powerpoint/2010/main" val="46901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43000" y="723900"/>
            <a:ext cx="6448950" cy="5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Interest Rate Projections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3000" y="1458295"/>
            <a:ext cx="10643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WSJ economist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2954000" y="2915199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Projections based on responses of 60+ economists surveyed by The Wall Street Journal.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Consensus average is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approx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50 bps cut by end of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150 bps cut by end of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Note, mortgage rates do not always follow the exact trend of the federal funds rate.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3927874-1D56-4CC4-BE1D-B82D1AF2A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97949"/>
              </p:ext>
            </p:extLst>
          </p:nvPr>
        </p:nvGraphicFramePr>
        <p:xfrm>
          <a:off x="1295400" y="2915199"/>
          <a:ext cx="10058399" cy="530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154FB39-885A-5FAD-1B6F-58A960C17668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The Wall Street Journal</a:t>
            </a:r>
          </a:p>
        </p:txBody>
      </p:sp>
    </p:spTree>
    <p:extLst>
      <p:ext uri="{BB962C8B-B14F-4D97-AF65-F5344CB8AC3E}">
        <p14:creationId xmlns:p14="http://schemas.microsoft.com/office/powerpoint/2010/main" val="37915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66799" y="617835"/>
            <a:ext cx="16565882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Southeast and Southwest Dominate Change in Population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799" y="1352230"/>
            <a:ext cx="115366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Top 7 States for Population Gain 2020-2023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2374879" y="3621706"/>
            <a:ext cx="46634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Utah and Idaho were next on the list, and they have some of the largest relative changes in population. 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California, New York, and Illinois combined to lose more than 1.3 million in population during this period, offsetting the gains of many other states.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8CF2FA6-147E-F668-BFED-0C220B8E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74231"/>
              </p:ext>
            </p:extLst>
          </p:nvPr>
        </p:nvGraphicFramePr>
        <p:xfrm>
          <a:off x="1066799" y="2552700"/>
          <a:ext cx="10287000" cy="5923665"/>
        </p:xfrm>
        <a:graphic>
          <a:graphicData uri="http://schemas.openxmlformats.org/drawingml/2006/table">
            <a:tbl>
              <a:tblPr/>
              <a:tblGrid>
                <a:gridCol w="4607168">
                  <a:extLst>
                    <a:ext uri="{9D8B030D-6E8A-4147-A177-3AD203B41FA5}">
                      <a16:colId xmlns:a16="http://schemas.microsoft.com/office/drawing/2014/main" val="3710218819"/>
                    </a:ext>
                  </a:extLst>
                </a:gridCol>
                <a:gridCol w="3534508">
                  <a:extLst>
                    <a:ext uri="{9D8B030D-6E8A-4147-A177-3AD203B41FA5}">
                      <a16:colId xmlns:a16="http://schemas.microsoft.com/office/drawing/2014/main" val="2357289242"/>
                    </a:ext>
                  </a:extLst>
                </a:gridCol>
                <a:gridCol w="2145324">
                  <a:extLst>
                    <a:ext uri="{9D8B030D-6E8A-4147-A177-3AD203B41FA5}">
                      <a16:colId xmlns:a16="http://schemas.microsoft.com/office/drawing/2014/main" val="622182246"/>
                    </a:ext>
                  </a:extLst>
                </a:gridCol>
              </a:tblGrid>
              <a:tr h="538515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2020-2023 Population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52281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State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Gain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Growth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47222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Texas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1,268,940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87880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Florida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1,019,427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972257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North Carolina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381,679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828818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Georgia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296,837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641464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Arizona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244,661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57126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South Carolina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241,404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382354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Tennessee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200,398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995633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Top 7 States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3.7 million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96484"/>
                  </a:ext>
                </a:extLst>
              </a:tr>
              <a:tr h="538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U.S. 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 million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362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4BCAF40-2EA0-D77A-184A-D337F9D4B2E7}"/>
              </a:ext>
            </a:extLst>
          </p:cNvPr>
          <p:cNvSpPr txBox="1"/>
          <p:nvPr/>
        </p:nvSpPr>
        <p:spPr>
          <a:xfrm>
            <a:off x="838200" y="9081823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</a:t>
            </a:r>
          </a:p>
        </p:txBody>
      </p:sp>
    </p:spTree>
    <p:extLst>
      <p:ext uri="{BB962C8B-B14F-4D97-AF65-F5344CB8AC3E}">
        <p14:creationId xmlns:p14="http://schemas.microsoft.com/office/powerpoint/2010/main" val="12619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11DA2-E408-179E-5256-AB742C1F4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6BF0AE-9A6B-373D-7538-235005F91679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6E2B9D-E479-CB86-7F8C-BA637846771D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840459-81C6-E07E-9E23-E9F04469A55E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F7D4DA7-0403-2A47-A653-E4C8C3D681EB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672AF0-4615-40C5-C69E-881FE1871BE2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C2F22FE-7F59-7B3E-B4CE-EFEE4F2765DB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DEE76EB-8B81-BC69-7D5C-6AB5A0B83471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2E5D6D1-B8F6-1CE0-8B92-D6942F46F676}"/>
              </a:ext>
            </a:extLst>
          </p:cNvPr>
          <p:cNvSpPr txBox="1"/>
          <p:nvPr/>
        </p:nvSpPr>
        <p:spPr>
          <a:xfrm>
            <a:off x="990599" y="571500"/>
            <a:ext cx="119176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Population Growth by State: 2020-2023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CE45D5-6C2E-BD10-1098-957D8CDDCE67}"/>
              </a:ext>
            </a:extLst>
          </p:cNvPr>
          <p:cNvSpPr txBox="1"/>
          <p:nvPr/>
        </p:nvSpPr>
        <p:spPr>
          <a:xfrm>
            <a:off x="808521" y="9240403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Census, Comparison is July 2020 to July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EF286D-3412-0A97-BA8C-E6A0E025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47" y="1944060"/>
            <a:ext cx="8935453" cy="6710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2B2C3D-3AE1-DF53-A4CD-4D312FF40095}"/>
              </a:ext>
            </a:extLst>
          </p:cNvPr>
          <p:cNvSpPr txBox="1"/>
          <p:nvPr/>
        </p:nvSpPr>
        <p:spPr>
          <a:xfrm>
            <a:off x="11811000" y="3729668"/>
            <a:ext cx="466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Strongest growth was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Southeast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TX and Southwest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Mountain West</a:t>
            </a:r>
          </a:p>
        </p:txBody>
      </p:sp>
    </p:spTree>
    <p:extLst>
      <p:ext uri="{BB962C8B-B14F-4D97-AF65-F5344CB8AC3E}">
        <p14:creationId xmlns:p14="http://schemas.microsoft.com/office/powerpoint/2010/main" val="12418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6A5B-165F-B128-81D0-AC247FC8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5947E5-CA7E-267C-50F1-3276548186D2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3AB418A-F146-3037-BDC0-D946F4A5B5EE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64FCBE-3FA4-BC87-AD32-7A76600CB560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839E85-61E4-7D0B-DCE9-58F19654F62F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1D752D-F341-E512-DC15-F72FFC238947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F81C8D4-16B6-C798-C180-3AC0881EF449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FB5D303-29CC-F3C4-447F-255CB9B8CBF9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CB9D1D5-0116-3E42-4719-CB1EB94B1C90}"/>
              </a:ext>
            </a:extLst>
          </p:cNvPr>
          <p:cNvSpPr txBox="1"/>
          <p:nvPr/>
        </p:nvSpPr>
        <p:spPr>
          <a:xfrm>
            <a:off x="990600" y="571500"/>
            <a:ext cx="1386840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Annual Job Gain and Growth by State – August 2024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64E81D0-F71E-A8ED-8708-E23BC2394F2B}"/>
              </a:ext>
            </a:extLst>
          </p:cNvPr>
          <p:cNvSpPr txBox="1"/>
          <p:nvPr/>
        </p:nvSpPr>
        <p:spPr>
          <a:xfrm>
            <a:off x="990599" y="1305895"/>
            <a:ext cx="100126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Based on Construction Industry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FD3288-85C5-555D-B547-60D379AE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463" y="2774574"/>
            <a:ext cx="7498818" cy="5600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6E3FC8-1D60-56DE-2E58-B8288BFCE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025" y="2774573"/>
            <a:ext cx="7468584" cy="55734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5ECC62-D897-D68D-1904-D6A69F01389B}"/>
              </a:ext>
            </a:extLst>
          </p:cNvPr>
          <p:cNvSpPr txBox="1"/>
          <p:nvPr/>
        </p:nvSpPr>
        <p:spPr>
          <a:xfrm>
            <a:off x="808521" y="9240403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Census; Comparison is July 2020 to July 2023</a:t>
            </a:r>
          </a:p>
        </p:txBody>
      </p:sp>
    </p:spTree>
    <p:extLst>
      <p:ext uri="{BB962C8B-B14F-4D97-AF65-F5344CB8AC3E}">
        <p14:creationId xmlns:p14="http://schemas.microsoft.com/office/powerpoint/2010/main" val="301569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1CE68-3407-03AC-57E6-3C0F1D4A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1F6317-6A2E-43F8-E31C-AB843FD15685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93C8B1-1A16-CFFF-540E-DB38AFD33581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EE9C7DA-3356-2AD7-4A13-05EDB38FE81D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059B0D5-7FA0-E526-F275-7A004F6441E8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36EF31D-3EC6-4E64-A11F-7BDC860294ED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308C656-3C88-756E-1DB1-25EA619E4F42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E3DFCBD-4DEB-1DE6-9741-60C5AF952D57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CF0C540-A16B-40DC-1742-6D445E761BD8}"/>
              </a:ext>
            </a:extLst>
          </p:cNvPr>
          <p:cNvSpPr txBox="1"/>
          <p:nvPr/>
        </p:nvSpPr>
        <p:spPr>
          <a:xfrm>
            <a:off x="930442" y="1153869"/>
            <a:ext cx="123963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Wrap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81572-1D97-211D-F3CD-3EE8943F98B3}"/>
              </a:ext>
            </a:extLst>
          </p:cNvPr>
          <p:cNvSpPr txBox="1"/>
          <p:nvPr/>
        </p:nvSpPr>
        <p:spPr>
          <a:xfrm>
            <a:off x="914400" y="3127563"/>
            <a:ext cx="150633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Labor Market – positive, but continued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Construction jobs – steady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Inflation – mostly tamed, but wage pressures persist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Demographics – will influence types of jobs are created, buildings are needed, and which states and metro areas will growth the most </a:t>
            </a:r>
          </a:p>
        </p:txBody>
      </p:sp>
    </p:spTree>
    <p:extLst>
      <p:ext uri="{BB962C8B-B14F-4D97-AF65-F5344CB8AC3E}">
        <p14:creationId xmlns:p14="http://schemas.microsoft.com/office/powerpoint/2010/main" val="357785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8" y="497595"/>
            <a:ext cx="141274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Why I Focus on Inventory Growth in Multifamily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8" y="1259774"/>
            <a:ext cx="1592580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New construction is very influential on MF vacancy rates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Census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387B568-B1B6-0DB9-5C70-AFC21F2AB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672283"/>
              </p:ext>
            </p:extLst>
          </p:nvPr>
        </p:nvGraphicFramePr>
        <p:xfrm>
          <a:off x="8077197" y="2705099"/>
          <a:ext cx="588873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838CDAF-2340-59D7-775B-8FA5F3D30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50440"/>
              </p:ext>
            </p:extLst>
          </p:nvPr>
        </p:nvGraphicFramePr>
        <p:xfrm>
          <a:off x="946194" y="2677275"/>
          <a:ext cx="588440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2614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73384" y="288284"/>
            <a:ext cx="4239856" cy="1480832"/>
          </a:xfrm>
          <a:custGeom>
            <a:avLst/>
            <a:gdLst/>
            <a:ahLst/>
            <a:cxnLst/>
            <a:rect l="l" t="t" r="r" b="b"/>
            <a:pathLst>
              <a:path w="4239856" h="1480832">
                <a:moveTo>
                  <a:pt x="0" y="0"/>
                </a:moveTo>
                <a:lnTo>
                  <a:pt x="4239856" y="0"/>
                </a:lnTo>
                <a:lnTo>
                  <a:pt x="4239856" y="1480832"/>
                </a:lnTo>
                <a:lnTo>
                  <a:pt x="0" y="148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94627" y="4105507"/>
            <a:ext cx="9288593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669055" y="7212327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Classic"/>
                <a:sym typeface="Montserrat Classic"/>
              </a:rPr>
              <a:t>Beck-Technology.com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11270" y="1060323"/>
            <a:ext cx="105675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Today’s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ECC4-C56D-B61B-1942-9C356DDC2707}"/>
              </a:ext>
            </a:extLst>
          </p:cNvPr>
          <p:cNvSpPr txBox="1"/>
          <p:nvPr/>
        </p:nvSpPr>
        <p:spPr>
          <a:xfrm>
            <a:off x="1029409" y="4744538"/>
            <a:ext cx="3985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Cooling, but still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Construction is a leader for job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Wage pressures remain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4B0BEA-E92B-068F-7751-FE55F6D004CB}"/>
              </a:ext>
            </a:extLst>
          </p:cNvPr>
          <p:cNvSpPr/>
          <p:nvPr/>
        </p:nvSpPr>
        <p:spPr>
          <a:xfrm>
            <a:off x="854147" y="2991520"/>
            <a:ext cx="4160524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Labor Market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4E34F9-93AA-CEB3-B58E-89383214E479}"/>
              </a:ext>
            </a:extLst>
          </p:cNvPr>
          <p:cNvSpPr/>
          <p:nvPr/>
        </p:nvSpPr>
        <p:spPr>
          <a:xfrm>
            <a:off x="6569149" y="2991520"/>
            <a:ext cx="4160524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8A245D-1784-919B-02EB-8C1FBF398340}"/>
              </a:ext>
            </a:extLst>
          </p:cNvPr>
          <p:cNvSpPr/>
          <p:nvPr/>
        </p:nvSpPr>
        <p:spPr>
          <a:xfrm>
            <a:off x="12360349" y="2991520"/>
            <a:ext cx="4160524" cy="1143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Demographics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B3FF1-3821-74B2-4071-515D13BF8423}"/>
              </a:ext>
            </a:extLst>
          </p:cNvPr>
          <p:cNvSpPr txBox="1"/>
          <p:nvPr/>
        </p:nvSpPr>
        <p:spPr>
          <a:xfrm>
            <a:off x="6919673" y="4752519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Inflation tamed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Housing shortage and affordability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Consumers still spending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3B079-6E6F-1C33-B562-76A7E9B9389D}"/>
              </a:ext>
            </a:extLst>
          </p:cNvPr>
          <p:cNvSpPr txBox="1"/>
          <p:nvPr/>
        </p:nvSpPr>
        <p:spPr>
          <a:xfrm>
            <a:off x="12535611" y="4797715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Population movements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Impact to in-demand jobs the next decade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Types of construction that might be more/less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6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8" y="497595"/>
            <a:ext cx="131368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Labor Market is Cooling to a Sustainable Level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259774"/>
            <a:ext cx="1099026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Current job gains similar to pre-pandemic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8" y="8949678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BLS, The Wall Street Journal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ED12A68-D27E-CA04-059B-45105FABE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96958"/>
              </p:ext>
            </p:extLst>
          </p:nvPr>
        </p:nvGraphicFramePr>
        <p:xfrm>
          <a:off x="774919" y="2400300"/>
          <a:ext cx="8369081" cy="615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5CC5655-743C-BE4C-459F-DD63E0C428D2}"/>
              </a:ext>
            </a:extLst>
          </p:cNvPr>
          <p:cNvSpPr txBox="1"/>
          <p:nvPr/>
        </p:nvSpPr>
        <p:spPr>
          <a:xfrm>
            <a:off x="11353800" y="1887508"/>
            <a:ext cx="69342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September’s Job Report: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254k jobs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4.1% unemployment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4.0% wage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WSJ Forecast Survey (Oct 14):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130k jobs added monthly next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 downside risk than previous surveys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A002-16FD-CFEF-0651-9F4A3F24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ABF321-6444-9423-C43A-F2EFCEC86AFA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703D30-3AEB-9508-5F0A-6B5AA9CF5771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6BB7212-32A0-F67E-3C51-8589A2E83C9D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AF901BE-8905-0CFE-2CC5-3E23358C8695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C0A6FE-2F16-1CE5-07A6-EA60666A27BE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4F88BAF-E64D-F4E6-5D0D-BEDC8B10EEC2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D29D8F-A8DB-7ADA-7A6C-67E068A3B68E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7C39A44-C08A-47AC-BBAE-65157EB58A79}"/>
              </a:ext>
            </a:extLst>
          </p:cNvPr>
          <p:cNvSpPr txBox="1"/>
          <p:nvPr/>
        </p:nvSpPr>
        <p:spPr>
          <a:xfrm>
            <a:off x="838199" y="497595"/>
            <a:ext cx="1699402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Economists See Lower Chance of Recession after Recent Reports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197F901-DB40-7CDD-FB51-EB784A82B58A}"/>
              </a:ext>
            </a:extLst>
          </p:cNvPr>
          <p:cNvSpPr txBox="1"/>
          <p:nvPr/>
        </p:nvSpPr>
        <p:spPr>
          <a:xfrm>
            <a:off x="838198" y="1259774"/>
            <a:ext cx="1645920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Lower inflation, strong job growth and consumer spending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A39DB8-2261-E945-98CC-9C9036402008}"/>
              </a:ext>
            </a:extLst>
          </p:cNvPr>
          <p:cNvSpPr txBox="1"/>
          <p:nvPr/>
        </p:nvSpPr>
        <p:spPr>
          <a:xfrm>
            <a:off x="838198" y="9112910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The Wall Street Journal, CNBC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1BFD2A7-95A4-F477-C2F7-5A988CB4F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90437"/>
              </p:ext>
            </p:extLst>
          </p:nvPr>
        </p:nvGraphicFramePr>
        <p:xfrm>
          <a:off x="1143000" y="2691814"/>
          <a:ext cx="10134600" cy="606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933673B-F497-263E-1FCA-36CF12455881}"/>
              </a:ext>
            </a:extLst>
          </p:cNvPr>
          <p:cNvSpPr txBox="1"/>
          <p:nvPr/>
        </p:nvSpPr>
        <p:spPr>
          <a:xfrm>
            <a:off x="12649200" y="279555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CNBC reported Goldman Sachs recently lowered its chance of recession to 15%, essentially the same as any “normal” period. </a:t>
            </a:r>
          </a:p>
        </p:txBody>
      </p:sp>
    </p:spTree>
    <p:extLst>
      <p:ext uri="{BB962C8B-B14F-4D97-AF65-F5344CB8AC3E}">
        <p14:creationId xmlns:p14="http://schemas.microsoft.com/office/powerpoint/2010/main" val="2691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8" y="497595"/>
            <a:ext cx="15270481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Many Markets Have Seen A Steep Slowdown in Job Growth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9" y="1259774"/>
            <a:ext cx="9119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Annual job growth by metro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1143000" y="9420400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3ED770-D459-13B0-73C9-457800DB9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847342"/>
              </p:ext>
            </p:extLst>
          </p:nvPr>
        </p:nvGraphicFramePr>
        <p:xfrm>
          <a:off x="838198" y="2153669"/>
          <a:ext cx="6220857" cy="334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757A0E4-EFC8-F0AF-3DE0-D05FADD4D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19914"/>
              </p:ext>
            </p:extLst>
          </p:nvPr>
        </p:nvGraphicFramePr>
        <p:xfrm>
          <a:off x="826958" y="5687520"/>
          <a:ext cx="6217920" cy="334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Arrow: Left 17">
            <a:extLst>
              <a:ext uri="{FF2B5EF4-FFF2-40B4-BE49-F238E27FC236}">
                <a16:creationId xmlns:a16="http://schemas.microsoft.com/office/drawing/2014/main" id="{9757976B-1006-1057-274A-BFA6D69EFB5E}"/>
              </a:ext>
            </a:extLst>
          </p:cNvPr>
          <p:cNvSpPr/>
          <p:nvPr/>
        </p:nvSpPr>
        <p:spPr>
          <a:xfrm>
            <a:off x="8363775" y="3414448"/>
            <a:ext cx="1676400" cy="54864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D330DB0-3113-3A70-D379-019DCC8476B8}"/>
              </a:ext>
            </a:extLst>
          </p:cNvPr>
          <p:cNvSpPr/>
          <p:nvPr/>
        </p:nvSpPr>
        <p:spPr>
          <a:xfrm>
            <a:off x="8473438" y="7200900"/>
            <a:ext cx="1676400" cy="54864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69239-736A-C0ED-8668-82A8299CCF73}"/>
              </a:ext>
            </a:extLst>
          </p:cNvPr>
          <p:cNvSpPr txBox="1"/>
          <p:nvPr/>
        </p:nvSpPr>
        <p:spPr>
          <a:xfrm>
            <a:off x="10898019" y="2793577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Several of the typical “high growth” markets look like this. In this example, current job growth is at half the normal pace of when the U.S. economy is strong.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755D0A-2564-A21A-AE3D-C40E794F5F16}"/>
              </a:ext>
            </a:extLst>
          </p:cNvPr>
          <p:cNvSpPr txBox="1"/>
          <p:nvPr/>
        </p:nvSpPr>
        <p:spPr>
          <a:xfrm>
            <a:off x="10898019" y="6564600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markets have settled into a job growth range close to the long-term average. This feels a little more like a soft landing. 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6970-A340-26AE-EB37-87280A376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FF6236-AE47-2D73-F7E2-9C9054797161}"/>
              </a:ext>
            </a:extLst>
          </p:cNvPr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1BA3C6-1018-FD01-7E63-ECCF517D873F}"/>
                </a:ext>
              </a:extLst>
            </p:cNvPr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F891F19-9FC2-D064-5134-D5EE813E50ED}"/>
                </a:ext>
              </a:extLst>
            </p:cNvPr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3BC02C3-E33B-2163-0277-50D79D2F93FD}"/>
              </a:ext>
            </a:extLst>
          </p:cNvPr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54DCEA-0FDB-33D1-4E10-E71AAFFE6A88}"/>
                </a:ext>
              </a:extLst>
            </p:cNvPr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337938F-46C1-B526-3844-991193981D80}"/>
                </a:ext>
              </a:extLst>
            </p:cNvPr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0D01CC-46DE-BD1F-51C8-2755F00D8FEC}"/>
              </a:ext>
            </a:extLst>
          </p:cNvPr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5D1C3C2-5D43-1478-B09C-5B1BC3E1C8B1}"/>
              </a:ext>
            </a:extLst>
          </p:cNvPr>
          <p:cNvSpPr txBox="1"/>
          <p:nvPr/>
        </p:nvSpPr>
        <p:spPr>
          <a:xfrm>
            <a:off x="838199" y="497595"/>
            <a:ext cx="16994020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Just a Few Industries Represent the Majority of Jobs Added in 2024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0267E72-5BA8-1E8E-089B-6F56A6737A09}"/>
              </a:ext>
            </a:extLst>
          </p:cNvPr>
          <p:cNvSpPr txBox="1"/>
          <p:nvPr/>
        </p:nvSpPr>
        <p:spPr>
          <a:xfrm>
            <a:off x="838198" y="1132043"/>
            <a:ext cx="9119778" cy="509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U.S. year-to-date job gain by 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71520-ED3D-935D-B1F3-2758B0044DDC}"/>
              </a:ext>
            </a:extLst>
          </p:cNvPr>
          <p:cNvSpPr txBox="1"/>
          <p:nvPr/>
        </p:nvSpPr>
        <p:spPr>
          <a:xfrm>
            <a:off x="838198" y="9373669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293B2-AFD6-049A-489E-F40207A21163}"/>
              </a:ext>
            </a:extLst>
          </p:cNvPr>
          <p:cNvSpPr txBox="1"/>
          <p:nvPr/>
        </p:nvSpPr>
        <p:spPr>
          <a:xfrm>
            <a:off x="12070976" y="311871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top 4 industries represent 81% of jobs added in the U.S. this year.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4A3D02-F13A-2F8D-9814-74CCE276F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00312"/>
              </p:ext>
            </p:extLst>
          </p:nvPr>
        </p:nvGraphicFramePr>
        <p:xfrm>
          <a:off x="848532" y="2378235"/>
          <a:ext cx="10550703" cy="668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96B543B7-DE0D-5ED8-217F-C615A928B451}"/>
              </a:ext>
            </a:extLst>
          </p:cNvPr>
          <p:cNvSpPr/>
          <p:nvPr/>
        </p:nvSpPr>
        <p:spPr>
          <a:xfrm>
            <a:off x="10983132" y="2608230"/>
            <a:ext cx="914400" cy="1676400"/>
          </a:xfrm>
          <a:prstGeom prst="rightBrace">
            <a:avLst/>
          </a:prstGeom>
          <a:ln w="22225">
            <a:solidFill>
              <a:srgbClr val="FD9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957"/>
            <a:ext cx="45719" cy="10287000"/>
            <a:chOff x="0" y="0"/>
            <a:chExt cx="138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825" cy="2709333"/>
            </a:xfrm>
            <a:custGeom>
              <a:avLst/>
              <a:gdLst/>
              <a:ahLst/>
              <a:cxnLst/>
              <a:rect l="l" t="t" r="r" b="b"/>
              <a:pathLst>
                <a:path w="138825" h="2709333">
                  <a:moveTo>
                    <a:pt x="0" y="0"/>
                  </a:moveTo>
                  <a:lnTo>
                    <a:pt x="138825" y="0"/>
                  </a:lnTo>
                  <a:lnTo>
                    <a:pt x="138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882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121140" y="1120140"/>
            <a:ext cx="45719" cy="18288000"/>
            <a:chOff x="0" y="0"/>
            <a:chExt cx="49682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82" cy="4816592"/>
            </a:xfrm>
            <a:custGeom>
              <a:avLst/>
              <a:gdLst/>
              <a:ahLst/>
              <a:cxnLst/>
              <a:rect l="l" t="t" r="r" b="b"/>
              <a:pathLst>
                <a:path w="49682" h="4816592">
                  <a:moveTo>
                    <a:pt x="0" y="0"/>
                  </a:moveTo>
                  <a:lnTo>
                    <a:pt x="49682" y="0"/>
                  </a:lnTo>
                  <a:lnTo>
                    <a:pt x="49682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D94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682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30400" y="8621370"/>
            <a:ext cx="3201819" cy="1118282"/>
          </a:xfrm>
          <a:custGeom>
            <a:avLst/>
            <a:gdLst/>
            <a:ahLst/>
            <a:cxnLst/>
            <a:rect l="l" t="t" r="r" b="b"/>
            <a:pathLst>
              <a:path w="3201819" h="1118282">
                <a:moveTo>
                  <a:pt x="0" y="0"/>
                </a:moveTo>
                <a:lnTo>
                  <a:pt x="3201818" y="0"/>
                </a:lnTo>
                <a:lnTo>
                  <a:pt x="3201818" y="1118282"/>
                </a:lnTo>
                <a:lnTo>
                  <a:pt x="0" y="111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8199" y="497595"/>
            <a:ext cx="1699402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b="1" dirty="0">
                <a:solidFill>
                  <a:srgbClr val="203038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Construction Job Growth Has Outpaced U.S. Average Since Great Recession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8197" y="1132043"/>
            <a:ext cx="1488948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3600" b="1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Heavy"/>
                <a:sym typeface="Montserrat Heavy"/>
              </a:rPr>
              <a:t>Annual Job Growth – Construction compared to all industries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A77D3-8C3B-F177-B8E2-182DA4962ECE}"/>
              </a:ext>
            </a:extLst>
          </p:cNvPr>
          <p:cNvSpPr txBox="1"/>
          <p:nvPr/>
        </p:nvSpPr>
        <p:spPr>
          <a:xfrm>
            <a:off x="838197" y="9042011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Sources: Radix, BLS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3228D-AC0A-89F8-1CBA-C64F34DE03D5}"/>
              </a:ext>
            </a:extLst>
          </p:cNvPr>
          <p:cNvSpPr txBox="1"/>
          <p:nvPr/>
        </p:nvSpPr>
        <p:spPr>
          <a:xfrm>
            <a:off x="8991600" y="5580990"/>
            <a:ext cx="425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D940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Residential Construction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D54C45B-A765-7F79-2B32-7910C1D62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63225"/>
              </p:ext>
            </p:extLst>
          </p:nvPr>
        </p:nvGraphicFramePr>
        <p:xfrm>
          <a:off x="457594" y="2195225"/>
          <a:ext cx="8686406" cy="60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1B1166-AEE4-03C5-A5B3-C9985EB2D36D}"/>
              </a:ext>
            </a:extLst>
          </p:cNvPr>
          <p:cNvSpPr txBox="1"/>
          <p:nvPr/>
        </p:nvSpPr>
        <p:spPr>
          <a:xfrm>
            <a:off x="9022646" y="6926124"/>
            <a:ext cx="425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Industries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AB1709F8-A6A1-CE42-2726-2FA1EFB402AA}"/>
              </a:ext>
            </a:extLst>
          </p:cNvPr>
          <p:cNvSpPr txBox="1"/>
          <p:nvPr/>
        </p:nvSpPr>
        <p:spPr>
          <a:xfrm>
            <a:off x="9022646" y="6247606"/>
            <a:ext cx="3810000" cy="40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Non-Residential Construction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0B7CE-F788-6BBE-9AE2-DC27F27BE946}"/>
              </a:ext>
            </a:extLst>
          </p:cNvPr>
          <p:cNvSpPr txBox="1"/>
          <p:nvPr/>
        </p:nvSpPr>
        <p:spPr>
          <a:xfrm>
            <a:off x="11734800" y="2354985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Biggest YTD job gains thru Sept ‘24: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120k – Specialty Trade 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24k – Non-residential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21k – Heavy and Civil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18k – Residential Buildings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90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11928</TotalTime>
  <Words>1388</Words>
  <Application>Microsoft Office PowerPoint</Application>
  <PresentationFormat>Custom</PresentationFormat>
  <Paragraphs>262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Project Proposal - Presentation</dc:title>
  <dc:creator>Bridget Arnott</dc:creator>
  <cp:lastModifiedBy>Bridget Arnott</cp:lastModifiedBy>
  <cp:revision>5</cp:revision>
  <dcterms:created xsi:type="dcterms:W3CDTF">2006-08-16T00:00:00Z</dcterms:created>
  <dcterms:modified xsi:type="dcterms:W3CDTF">2024-10-21T13:39:25Z</dcterms:modified>
  <dc:identifier>DAGO9wQqLX0</dc:identifier>
</cp:coreProperties>
</file>