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99" r:id="rId12"/>
    <p:sldMasterId id="2147483748" r:id="rId13"/>
  </p:sldMasterIdLst>
  <p:notesMasterIdLst>
    <p:notesMasterId r:id="rId91"/>
  </p:notesMasterIdLst>
  <p:sldIdLst>
    <p:sldId id="266" r:id="rId14"/>
    <p:sldId id="277" r:id="rId15"/>
    <p:sldId id="2147478033" r:id="rId16"/>
    <p:sldId id="2147478044" r:id="rId17"/>
    <p:sldId id="471" r:id="rId18"/>
    <p:sldId id="257" r:id="rId19"/>
    <p:sldId id="476" r:id="rId20"/>
    <p:sldId id="486" r:id="rId21"/>
    <p:sldId id="2147478032" r:id="rId22"/>
    <p:sldId id="481" r:id="rId23"/>
    <p:sldId id="520" r:id="rId24"/>
    <p:sldId id="483" r:id="rId25"/>
    <p:sldId id="484" r:id="rId26"/>
    <p:sldId id="482" r:id="rId27"/>
    <p:sldId id="2147478037" r:id="rId28"/>
    <p:sldId id="2147478030" r:id="rId29"/>
    <p:sldId id="2147478031" r:id="rId30"/>
    <p:sldId id="2147478041" r:id="rId31"/>
    <p:sldId id="2147478042" r:id="rId32"/>
    <p:sldId id="429" r:id="rId33"/>
    <p:sldId id="432" r:id="rId34"/>
    <p:sldId id="433" r:id="rId35"/>
    <p:sldId id="480" r:id="rId36"/>
    <p:sldId id="434" r:id="rId37"/>
    <p:sldId id="435" r:id="rId38"/>
    <p:sldId id="430" r:id="rId39"/>
    <p:sldId id="2147478045" r:id="rId40"/>
    <p:sldId id="436" r:id="rId41"/>
    <p:sldId id="2147478028" r:id="rId42"/>
    <p:sldId id="431" r:id="rId43"/>
    <p:sldId id="519" r:id="rId44"/>
    <p:sldId id="437" r:id="rId45"/>
    <p:sldId id="2147478027" r:id="rId46"/>
    <p:sldId id="2147478046" r:id="rId47"/>
    <p:sldId id="2147478038" r:id="rId48"/>
    <p:sldId id="493" r:id="rId49"/>
    <p:sldId id="498" r:id="rId50"/>
    <p:sldId id="499" r:id="rId51"/>
    <p:sldId id="524" r:id="rId52"/>
    <p:sldId id="2147478001" r:id="rId53"/>
    <p:sldId id="2147478002" r:id="rId54"/>
    <p:sldId id="525" r:id="rId55"/>
    <p:sldId id="2147478019" r:id="rId56"/>
    <p:sldId id="2147478020" r:id="rId57"/>
    <p:sldId id="500" r:id="rId58"/>
    <p:sldId id="2147478021" r:id="rId59"/>
    <p:sldId id="2147478022" r:id="rId60"/>
    <p:sldId id="2147478023" r:id="rId61"/>
    <p:sldId id="2147478026" r:id="rId62"/>
    <p:sldId id="492" r:id="rId63"/>
    <p:sldId id="503" r:id="rId64"/>
    <p:sldId id="2147478005" r:id="rId65"/>
    <p:sldId id="505" r:id="rId66"/>
    <p:sldId id="506" r:id="rId67"/>
    <p:sldId id="2147477972" r:id="rId68"/>
    <p:sldId id="2113417698" r:id="rId69"/>
    <p:sldId id="2147477977" r:id="rId70"/>
    <p:sldId id="2147478016" r:id="rId71"/>
    <p:sldId id="2147478015" r:id="rId72"/>
    <p:sldId id="507" r:id="rId73"/>
    <p:sldId id="494" r:id="rId74"/>
    <p:sldId id="502" r:id="rId75"/>
    <p:sldId id="508" r:id="rId76"/>
    <p:sldId id="516" r:id="rId77"/>
    <p:sldId id="509" r:id="rId78"/>
    <p:sldId id="2147478024" r:id="rId79"/>
    <p:sldId id="510" r:id="rId80"/>
    <p:sldId id="495" r:id="rId81"/>
    <p:sldId id="504" r:id="rId82"/>
    <p:sldId id="511" r:id="rId83"/>
    <p:sldId id="512" r:id="rId84"/>
    <p:sldId id="2147478003" r:id="rId85"/>
    <p:sldId id="513" r:id="rId86"/>
    <p:sldId id="517" r:id="rId87"/>
    <p:sldId id="521" r:id="rId88"/>
    <p:sldId id="2147478036" r:id="rId89"/>
    <p:sldId id="515" r:id="rId90"/>
  </p:sldIdLst>
  <p:sldSz cx="18288000" cy="10287000"/>
  <p:notesSz cx="9388475" cy="7102475"/>
  <p:embeddedFontLst>
    <p:embeddedFont>
      <p:font typeface="Arial Black" panose="020B0A04020102020204" pitchFamily="34" charset="0"/>
      <p:bold r:id="rId92"/>
    </p:embeddedFont>
    <p:embeddedFont>
      <p:font typeface="Barlow" panose="00000500000000000000" pitchFamily="2" charset="0"/>
      <p:regular r:id="rId93"/>
      <p:bold r:id="rId94"/>
    </p:embeddedFont>
    <p:embeddedFont>
      <p:font typeface="Franklin Gothic Book" panose="020B0503020102020204" pitchFamily="34" charset="0"/>
      <p:regular r:id="rId95"/>
      <p:italic r:id="rId96"/>
    </p:embeddedFont>
    <p:embeddedFont>
      <p:font typeface="NB International Pro" panose="020B0503040100020004" pitchFamily="34" charset="0"/>
      <p:regular r:id="rId97"/>
    </p:embeddedFont>
    <p:embeddedFont>
      <p:font typeface="Poppins" panose="00000500000000000000" pitchFamily="2" charset="0"/>
      <p:regular r:id="rId98"/>
      <p:bold r:id="rId99"/>
      <p:italic r:id="rId100"/>
      <p:boldItalic r:id="rId101"/>
    </p:embeddedFont>
    <p:embeddedFont>
      <p:font typeface="Poppins Bold" panose="00000800000000000000" charset="0"/>
      <p:bold r:id="rId102"/>
      <p:italic r:id="rId103"/>
      <p:boldItalic r:id="rId104"/>
    </p:embeddedFont>
    <p:embeddedFont>
      <p:font typeface="Poppins SemiBold" panose="00000700000000000000" pitchFamily="2" charset="0"/>
      <p:bold r:id="rId105"/>
      <p:boldItalic r:id="rId106"/>
    </p:embeddedFont>
    <p:embeddedFont>
      <p:font typeface="Roboto" panose="02000000000000000000" pitchFamily="2" charset="0"/>
      <p:regular r:id="rId107"/>
      <p:bold r:id="rId108"/>
      <p:italic r:id="rId109"/>
      <p:boldItalic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88176905-BC2E-405C-9E70-2079BA6BDCAE}">
          <p14:sldIdLst>
            <p14:sldId id="266"/>
            <p14:sldId id="277"/>
            <p14:sldId id="2147478033"/>
            <p14:sldId id="2147478044"/>
            <p14:sldId id="471"/>
          </p14:sldIdLst>
        </p14:section>
        <p14:section name="1. Current Economic Climate" id="{A81DF74F-580B-4DF3-8C86-66108EA8B1E6}">
          <p14:sldIdLst>
            <p14:sldId id="257"/>
            <p14:sldId id="476"/>
            <p14:sldId id="486"/>
            <p14:sldId id="2147478032"/>
            <p14:sldId id="481"/>
            <p14:sldId id="520"/>
            <p14:sldId id="483"/>
            <p14:sldId id="484"/>
            <p14:sldId id="482"/>
            <p14:sldId id="2147478037"/>
            <p14:sldId id="2147478030"/>
            <p14:sldId id="2147478031"/>
          </p14:sldIdLst>
        </p14:section>
        <p14:section name="SECTORS" id="{8AB083F1-0540-4673-8E2E-F2A051DF8BEE}">
          <p14:sldIdLst>
            <p14:sldId id="2147478041"/>
            <p14:sldId id="2147478042"/>
            <p14:sldId id="429"/>
            <p14:sldId id="432"/>
            <p14:sldId id="433"/>
            <p14:sldId id="480"/>
            <p14:sldId id="434"/>
            <p14:sldId id="435"/>
            <p14:sldId id="430"/>
            <p14:sldId id="2147478045"/>
            <p14:sldId id="436"/>
            <p14:sldId id="2147478028"/>
            <p14:sldId id="431"/>
            <p14:sldId id="519"/>
            <p14:sldId id="437"/>
            <p14:sldId id="2147478027"/>
            <p14:sldId id="2147478046"/>
            <p14:sldId id="2147478038"/>
          </p14:sldIdLst>
        </p14:section>
        <p14:section name="2. The Evolving Role of Preconstruction" id="{641ADBAF-7F83-4DAB-A576-4DAA8B44697E}">
          <p14:sldIdLst>
            <p14:sldId id="493"/>
            <p14:sldId id="498"/>
            <p14:sldId id="499"/>
            <p14:sldId id="524"/>
            <p14:sldId id="2147478001"/>
            <p14:sldId id="2147478002"/>
            <p14:sldId id="525"/>
            <p14:sldId id="2147478019"/>
            <p14:sldId id="2147478020"/>
            <p14:sldId id="500"/>
            <p14:sldId id="2147478021"/>
            <p14:sldId id="2147478022"/>
            <p14:sldId id="2147478023"/>
            <p14:sldId id="2147478026"/>
          </p14:sldIdLst>
        </p14:section>
        <p14:section name="3. Technology &amp; Data Trends" id="{52B4C282-EC1A-4D60-9036-B9A1152D5F5C}">
          <p14:sldIdLst>
            <p14:sldId id="492"/>
            <p14:sldId id="503"/>
            <p14:sldId id="2147478005"/>
            <p14:sldId id="505"/>
            <p14:sldId id="506"/>
            <p14:sldId id="2147477972"/>
            <p14:sldId id="2113417698"/>
            <p14:sldId id="2147477977"/>
            <p14:sldId id="2147478016"/>
            <p14:sldId id="2147478015"/>
            <p14:sldId id="507"/>
          </p14:sldIdLst>
        </p14:section>
        <p14:section name="4. Economic Impact on Preconstruction Practice" id="{2463DC8B-096C-4958-8DC2-E7686C414D53}">
          <p14:sldIdLst>
            <p14:sldId id="494"/>
            <p14:sldId id="502"/>
            <p14:sldId id="508"/>
            <p14:sldId id="516"/>
            <p14:sldId id="509"/>
            <p14:sldId id="2147478024"/>
            <p14:sldId id="510"/>
          </p14:sldIdLst>
        </p14:section>
        <p14:section name="5, The Future" id="{FC1A9DC7-FF95-40E0-B3F6-63AE27D4AF08}">
          <p14:sldIdLst>
            <p14:sldId id="495"/>
            <p14:sldId id="504"/>
            <p14:sldId id="511"/>
            <p14:sldId id="512"/>
            <p14:sldId id="2147478003"/>
            <p14:sldId id="513"/>
            <p14:sldId id="517"/>
          </p14:sldIdLst>
        </p14:section>
        <p14:section name="NEW RESEARCH" id="{61B8BC52-B555-44BA-A2B2-59E445090DCE}">
          <p14:sldIdLst>
            <p14:sldId id="521"/>
            <p14:sldId id="2147478036"/>
          </p14:sldIdLst>
        </p14:section>
        <p14:section name="CLOSING" id="{17FCA429-480A-46A4-97E8-DE22693DEC48}">
          <p14:sldIdLst>
            <p14:sldId id="515"/>
          </p14:sldIdLst>
        </p14:section>
      </p14:sectionLst>
    </p:ext>
    <p:ext uri="{EFAFB233-063F-42B5-8137-9DF3F51BA10A}">
      <p15:sldGuideLst xmlns:p15="http://schemas.microsoft.com/office/powerpoint/2012/main">
        <p15:guide id="2" pos="336" userDrawn="1">
          <p15:clr>
            <a:srgbClr val="A4A3A4"/>
          </p15:clr>
        </p15:guide>
        <p15:guide id="3" orient="horz" pos="1176" userDrawn="1">
          <p15:clr>
            <a:srgbClr val="A4A3A4"/>
          </p15:clr>
        </p15:guide>
        <p15:guide id="4" orient="horz" pos="744" userDrawn="1">
          <p15:clr>
            <a:srgbClr val="A4A3A4"/>
          </p15:clr>
        </p15:guide>
        <p15:guide id="5" orient="horz" pos="47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00"/>
    <a:srgbClr val="FD9400"/>
    <a:srgbClr val="7F7F7F"/>
    <a:srgbClr val="151515"/>
    <a:srgbClr val="5E5E5E"/>
    <a:srgbClr val="FCB975"/>
    <a:srgbClr val="203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2" autoAdjust="0"/>
    <p:restoredTop sz="93557" autoAdjust="0"/>
  </p:normalViewPr>
  <p:slideViewPr>
    <p:cSldViewPr>
      <p:cViewPr varScale="1">
        <p:scale>
          <a:sx n="38" d="100"/>
          <a:sy n="38" d="100"/>
        </p:scale>
        <p:origin x="1000" y="52"/>
      </p:cViewPr>
      <p:guideLst>
        <p:guide pos="336"/>
        <p:guide orient="horz" pos="1176"/>
        <p:guide orient="horz" pos="744"/>
        <p:guide orient="horz" pos="4728"/>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23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viewProps" Target="viewProps.xml"/><Relationship Id="rId16" Type="http://schemas.openxmlformats.org/officeDocument/2006/relationships/slide" Target="slides/slide3.xml"/><Relationship Id="rId107" Type="http://schemas.openxmlformats.org/officeDocument/2006/relationships/font" Target="fonts/font16.fntdata"/><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font" Target="fonts/font4.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font" Target="fonts/font15.fntdata"/><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font" Target="fonts/font18.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font" Target="fonts/font19.fntdata"/><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teve.jones\Desktop\01a%20FOLDER%20ONE%20%2063.7gb\a%20EVENTS%20and%20TRAVEL%202025\09.23-25%20Beck%20Precon%20DFW\Ratws%20charts%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200" b="1" i="0" u="none" strike="noStrike" kern="1200" spc="0" baseline="0">
              <a:solidFill>
                <a:schemeClr val="accent1">
                  <a:lumMod val="7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c:f>
              <c:strCache>
                <c:ptCount val="1"/>
                <c:pt idx="0">
                  <c:v>GDP (%+)</c:v>
                </c:pt>
              </c:strCache>
            </c:strRef>
          </c:tx>
          <c:spPr>
            <a:solidFill>
              <a:srgbClr val="FD9400"/>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5A66-492B-9D21-C36548591E30}"/>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Sheet1!$C$4:$I$4</c:f>
              <c:numCache>
                <c:formatCode>General</c:formatCode>
                <c:ptCount val="7"/>
                <c:pt idx="0">
                  <c:v>2024</c:v>
                </c:pt>
                <c:pt idx="1">
                  <c:v>2025</c:v>
                </c:pt>
                <c:pt idx="2">
                  <c:v>2026</c:v>
                </c:pt>
                <c:pt idx="3">
                  <c:v>2027</c:v>
                </c:pt>
                <c:pt idx="4">
                  <c:v>2028</c:v>
                </c:pt>
                <c:pt idx="5">
                  <c:v>2029</c:v>
                </c:pt>
                <c:pt idx="6">
                  <c:v>2030</c:v>
                </c:pt>
              </c:numCache>
            </c:numRef>
          </c:cat>
          <c:val>
            <c:numRef>
              <c:f>Sheet1!$C$5:$I$5</c:f>
              <c:numCache>
                <c:formatCode>General</c:formatCode>
                <c:ptCount val="7"/>
                <c:pt idx="0">
                  <c:v>2.8</c:v>
                </c:pt>
                <c:pt idx="1">
                  <c:v>1.47</c:v>
                </c:pt>
                <c:pt idx="2">
                  <c:v>1.39</c:v>
                </c:pt>
                <c:pt idx="3">
                  <c:v>1.85</c:v>
                </c:pt>
                <c:pt idx="4">
                  <c:v>2.2999999999999998</c:v>
                </c:pt>
                <c:pt idx="5">
                  <c:v>2.44</c:v>
                </c:pt>
                <c:pt idx="6">
                  <c:v>2.72</c:v>
                </c:pt>
              </c:numCache>
            </c:numRef>
          </c:val>
          <c:extLst>
            <c:ext xmlns:c16="http://schemas.microsoft.com/office/drawing/2014/chart" uri="{C3380CC4-5D6E-409C-BE32-E72D297353CC}">
              <c16:uniqueId val="{00000000-5A66-492B-9D21-C36548591E30}"/>
            </c:ext>
          </c:extLst>
        </c:ser>
        <c:dLbls>
          <c:showLegendKey val="0"/>
          <c:showVal val="0"/>
          <c:showCatName val="0"/>
          <c:showSerName val="0"/>
          <c:showPercent val="0"/>
          <c:showBubbleSize val="0"/>
        </c:dLbls>
        <c:gapWidth val="30"/>
        <c:overlap val="-27"/>
        <c:axId val="1051755567"/>
        <c:axId val="1051761327"/>
      </c:barChart>
      <c:catAx>
        <c:axId val="105175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1761327"/>
        <c:crosses val="autoZero"/>
        <c:auto val="1"/>
        <c:lblAlgn val="ctr"/>
        <c:lblOffset val="100"/>
        <c:noMultiLvlLbl val="0"/>
      </c:catAx>
      <c:valAx>
        <c:axId val="105176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51755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20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Sheet1!$B$10</c:f>
              <c:strCache>
                <c:ptCount val="1"/>
                <c:pt idx="0">
                  <c:v>Unemployment (%) </c:v>
                </c:pt>
              </c:strCache>
            </c:strRef>
          </c:tx>
          <c:spPr>
            <a:solidFill>
              <a:schemeClr val="accent1"/>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AAAD-4048-8121-61D1986F2F8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Sheet1!$C$9:$I$9</c:f>
              <c:numCache>
                <c:formatCode>General</c:formatCode>
                <c:ptCount val="7"/>
                <c:pt idx="0">
                  <c:v>2024</c:v>
                </c:pt>
                <c:pt idx="1">
                  <c:v>2025</c:v>
                </c:pt>
                <c:pt idx="2">
                  <c:v>2026</c:v>
                </c:pt>
                <c:pt idx="3">
                  <c:v>2027</c:v>
                </c:pt>
                <c:pt idx="4">
                  <c:v>2028</c:v>
                </c:pt>
                <c:pt idx="5">
                  <c:v>2029</c:v>
                </c:pt>
                <c:pt idx="6">
                  <c:v>2030</c:v>
                </c:pt>
              </c:numCache>
            </c:numRef>
          </c:cat>
          <c:val>
            <c:numRef>
              <c:f>Sheet1!$C$10:$I$10</c:f>
              <c:numCache>
                <c:formatCode>General</c:formatCode>
                <c:ptCount val="7"/>
                <c:pt idx="0">
                  <c:v>4.03</c:v>
                </c:pt>
                <c:pt idx="1">
                  <c:v>4.24</c:v>
                </c:pt>
                <c:pt idx="2">
                  <c:v>4.68</c:v>
                </c:pt>
                <c:pt idx="3">
                  <c:v>4.67</c:v>
                </c:pt>
                <c:pt idx="4">
                  <c:v>4.4000000000000004</c:v>
                </c:pt>
                <c:pt idx="5">
                  <c:v>4.16</c:v>
                </c:pt>
                <c:pt idx="6">
                  <c:v>3.88</c:v>
                </c:pt>
              </c:numCache>
            </c:numRef>
          </c:val>
          <c:extLst>
            <c:ext xmlns:c16="http://schemas.microsoft.com/office/drawing/2014/chart" uri="{C3380CC4-5D6E-409C-BE32-E72D297353CC}">
              <c16:uniqueId val="{00000000-AAAD-4048-8121-61D1986F2F8E}"/>
            </c:ext>
          </c:extLst>
        </c:ser>
        <c:dLbls>
          <c:showLegendKey val="0"/>
          <c:showVal val="0"/>
          <c:showCatName val="0"/>
          <c:showSerName val="0"/>
          <c:showPercent val="0"/>
          <c:showBubbleSize val="0"/>
        </c:dLbls>
        <c:gapWidth val="30"/>
        <c:overlap val="-27"/>
        <c:axId val="1051739727"/>
        <c:axId val="1051738287"/>
      </c:barChart>
      <c:catAx>
        <c:axId val="1051739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1738287"/>
        <c:crosses val="autoZero"/>
        <c:auto val="1"/>
        <c:lblAlgn val="ctr"/>
        <c:lblOffset val="100"/>
        <c:noMultiLvlLbl val="0"/>
      </c:catAx>
      <c:valAx>
        <c:axId val="105173828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517397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88316564596092E-2"/>
          <c:y val="3.5043436615469777E-2"/>
          <c:w val="0.94324128754738989"/>
          <c:h val="0.92991312676906046"/>
        </c:manualLayout>
      </c:layout>
      <c:lineChart>
        <c:grouping val="standard"/>
        <c:varyColors val="0"/>
        <c:ser>
          <c:idx val="0"/>
          <c:order val="0"/>
          <c:tx>
            <c:strRef>
              <c:f>Sheet1!$B$1</c:f>
              <c:strCache>
                <c:ptCount val="1"/>
                <c:pt idx="0">
                  <c:v>Residential</c:v>
                </c:pt>
              </c:strCache>
            </c:strRef>
          </c:tx>
          <c:spPr>
            <a:ln w="38100" cap="rnd">
              <a:solidFill>
                <a:srgbClr val="A0BBB8"/>
              </a:solidFill>
              <a:round/>
            </a:ln>
            <a:effectLst/>
          </c:spPr>
          <c:marker>
            <c:symbol val="none"/>
          </c:marker>
          <c:cat>
            <c:strRef>
              <c:f>Sheet1!$A$2:$A$170</c:f>
              <c:strCache>
                <c:ptCount val="169"/>
                <c:pt idx="0">
                  <c:v>11</c:v>
                </c:pt>
                <c:pt idx="1">
                  <c:v>11</c:v>
                </c:pt>
                <c:pt idx="2">
                  <c:v>11</c:v>
                </c:pt>
                <c:pt idx="3">
                  <c:v>11</c:v>
                </c:pt>
                <c:pt idx="4">
                  <c:v>11</c:v>
                </c:pt>
                <c:pt idx="5">
                  <c:v>11</c:v>
                </c:pt>
                <c:pt idx="6">
                  <c:v>11</c:v>
                </c:pt>
                <c:pt idx="7">
                  <c:v>12</c:v>
                </c:pt>
                <c:pt idx="8">
                  <c:v>12</c:v>
                </c:pt>
                <c:pt idx="9">
                  <c:v>12</c:v>
                </c:pt>
                <c:pt idx="10">
                  <c:v>12</c:v>
                </c:pt>
                <c:pt idx="11">
                  <c:v>12</c:v>
                </c:pt>
                <c:pt idx="12">
                  <c:v>12</c:v>
                </c:pt>
                <c:pt idx="13">
                  <c:v>12</c:v>
                </c:pt>
                <c:pt idx="14">
                  <c:v>12</c:v>
                </c:pt>
                <c:pt idx="15">
                  <c:v>12</c:v>
                </c:pt>
                <c:pt idx="16">
                  <c:v>12</c:v>
                </c:pt>
                <c:pt idx="17">
                  <c:v>12</c:v>
                </c:pt>
                <c:pt idx="18">
                  <c:v>12</c:v>
                </c:pt>
                <c:pt idx="19">
                  <c:v>13</c:v>
                </c:pt>
                <c:pt idx="20">
                  <c:v>13</c:v>
                </c:pt>
                <c:pt idx="21">
                  <c:v>13</c:v>
                </c:pt>
                <c:pt idx="22">
                  <c:v>13</c:v>
                </c:pt>
                <c:pt idx="23">
                  <c:v>13</c:v>
                </c:pt>
                <c:pt idx="24">
                  <c:v>13</c:v>
                </c:pt>
                <c:pt idx="25">
                  <c:v>13</c:v>
                </c:pt>
                <c:pt idx="26">
                  <c:v>13</c:v>
                </c:pt>
                <c:pt idx="27">
                  <c:v>13</c:v>
                </c:pt>
                <c:pt idx="28">
                  <c:v>13</c:v>
                </c:pt>
                <c:pt idx="29">
                  <c:v>13</c:v>
                </c:pt>
                <c:pt idx="30">
                  <c:v>13</c:v>
                </c:pt>
                <c:pt idx="31">
                  <c:v>14</c:v>
                </c:pt>
                <c:pt idx="32">
                  <c:v>14</c:v>
                </c:pt>
                <c:pt idx="33">
                  <c:v>14</c:v>
                </c:pt>
                <c:pt idx="34">
                  <c:v>14</c:v>
                </c:pt>
                <c:pt idx="35">
                  <c:v>14</c:v>
                </c:pt>
                <c:pt idx="36">
                  <c:v>14</c:v>
                </c:pt>
                <c:pt idx="37">
                  <c:v>14</c:v>
                </c:pt>
                <c:pt idx="38">
                  <c:v>14</c:v>
                </c:pt>
                <c:pt idx="39">
                  <c:v>14</c:v>
                </c:pt>
                <c:pt idx="40">
                  <c:v>14</c:v>
                </c:pt>
                <c:pt idx="41">
                  <c:v>14</c:v>
                </c:pt>
                <c:pt idx="42">
                  <c:v>14</c:v>
                </c:pt>
                <c:pt idx="43">
                  <c:v>15</c:v>
                </c:pt>
                <c:pt idx="44">
                  <c:v>15</c:v>
                </c:pt>
                <c:pt idx="45">
                  <c:v>15</c:v>
                </c:pt>
                <c:pt idx="46">
                  <c:v>15</c:v>
                </c:pt>
                <c:pt idx="47">
                  <c:v>15</c:v>
                </c:pt>
                <c:pt idx="48">
                  <c:v>15</c:v>
                </c:pt>
                <c:pt idx="49">
                  <c:v>15</c:v>
                </c:pt>
                <c:pt idx="50">
                  <c:v>15</c:v>
                </c:pt>
                <c:pt idx="51">
                  <c:v>15</c:v>
                </c:pt>
                <c:pt idx="52">
                  <c:v>15</c:v>
                </c:pt>
                <c:pt idx="53">
                  <c:v>15</c:v>
                </c:pt>
                <c:pt idx="54">
                  <c:v>15</c:v>
                </c:pt>
                <c:pt idx="55">
                  <c:v>16</c:v>
                </c:pt>
                <c:pt idx="56">
                  <c:v>16</c:v>
                </c:pt>
                <c:pt idx="57">
                  <c:v>16</c:v>
                </c:pt>
                <c:pt idx="58">
                  <c:v>16</c:v>
                </c:pt>
                <c:pt idx="59">
                  <c:v>16</c:v>
                </c:pt>
                <c:pt idx="60">
                  <c:v>16</c:v>
                </c:pt>
                <c:pt idx="61">
                  <c:v>16</c:v>
                </c:pt>
                <c:pt idx="62">
                  <c:v>16</c:v>
                </c:pt>
                <c:pt idx="63">
                  <c:v>16</c:v>
                </c:pt>
                <c:pt idx="64">
                  <c:v>16</c:v>
                </c:pt>
                <c:pt idx="65">
                  <c:v>16</c:v>
                </c:pt>
                <c:pt idx="66">
                  <c:v>16</c:v>
                </c:pt>
                <c:pt idx="67">
                  <c:v>17</c:v>
                </c:pt>
                <c:pt idx="68">
                  <c:v>17</c:v>
                </c:pt>
                <c:pt idx="69">
                  <c:v>17</c:v>
                </c:pt>
                <c:pt idx="70">
                  <c:v>17</c:v>
                </c:pt>
                <c:pt idx="71">
                  <c:v>17</c:v>
                </c:pt>
                <c:pt idx="72">
                  <c:v>17</c:v>
                </c:pt>
                <c:pt idx="73">
                  <c:v>17</c:v>
                </c:pt>
                <c:pt idx="74">
                  <c:v>17</c:v>
                </c:pt>
                <c:pt idx="75">
                  <c:v>17</c:v>
                </c:pt>
                <c:pt idx="76">
                  <c:v>17</c:v>
                </c:pt>
                <c:pt idx="77">
                  <c:v>17</c:v>
                </c:pt>
                <c:pt idx="78">
                  <c:v>17</c:v>
                </c:pt>
                <c:pt idx="79">
                  <c:v>18</c:v>
                </c:pt>
                <c:pt idx="80">
                  <c:v>18</c:v>
                </c:pt>
                <c:pt idx="81">
                  <c:v>18</c:v>
                </c:pt>
                <c:pt idx="82">
                  <c:v>18</c:v>
                </c:pt>
                <c:pt idx="83">
                  <c:v>18</c:v>
                </c:pt>
                <c:pt idx="84">
                  <c:v>18</c:v>
                </c:pt>
                <c:pt idx="85">
                  <c:v>18</c:v>
                </c:pt>
                <c:pt idx="86">
                  <c:v>18</c:v>
                </c:pt>
                <c:pt idx="87">
                  <c:v>18</c:v>
                </c:pt>
                <c:pt idx="88">
                  <c:v>18</c:v>
                </c:pt>
                <c:pt idx="89">
                  <c:v>18</c:v>
                </c:pt>
                <c:pt idx="90">
                  <c:v>18</c:v>
                </c:pt>
                <c:pt idx="91">
                  <c:v>19</c:v>
                </c:pt>
                <c:pt idx="92">
                  <c:v>19</c:v>
                </c:pt>
                <c:pt idx="93">
                  <c:v>19</c:v>
                </c:pt>
                <c:pt idx="94">
                  <c:v>19</c:v>
                </c:pt>
                <c:pt idx="95">
                  <c:v>19</c:v>
                </c:pt>
                <c:pt idx="96">
                  <c:v>19</c:v>
                </c:pt>
                <c:pt idx="97">
                  <c:v>19</c:v>
                </c:pt>
                <c:pt idx="98">
                  <c:v>19</c:v>
                </c:pt>
                <c:pt idx="99">
                  <c:v>19</c:v>
                </c:pt>
                <c:pt idx="100">
                  <c:v>19</c:v>
                </c:pt>
                <c:pt idx="101">
                  <c:v>19</c:v>
                </c:pt>
                <c:pt idx="102">
                  <c:v>19</c:v>
                </c:pt>
                <c:pt idx="103">
                  <c:v>20</c:v>
                </c:pt>
                <c:pt idx="104">
                  <c:v>20</c:v>
                </c:pt>
                <c:pt idx="105">
                  <c:v>20</c:v>
                </c:pt>
                <c:pt idx="106">
                  <c:v>20</c:v>
                </c:pt>
                <c:pt idx="107">
                  <c:v>20</c:v>
                </c:pt>
                <c:pt idx="108">
                  <c:v>20</c:v>
                </c:pt>
                <c:pt idx="109">
                  <c:v>20</c:v>
                </c:pt>
                <c:pt idx="110">
                  <c:v>20</c:v>
                </c:pt>
                <c:pt idx="111">
                  <c:v>20</c:v>
                </c:pt>
                <c:pt idx="112">
                  <c:v>20</c:v>
                </c:pt>
                <c:pt idx="113">
                  <c:v>20</c:v>
                </c:pt>
                <c:pt idx="114">
                  <c:v>20</c:v>
                </c:pt>
                <c:pt idx="115">
                  <c:v>21</c:v>
                </c:pt>
                <c:pt idx="116">
                  <c:v>21</c:v>
                </c:pt>
                <c:pt idx="117">
                  <c:v>21</c:v>
                </c:pt>
                <c:pt idx="118">
                  <c:v>21</c:v>
                </c:pt>
                <c:pt idx="119">
                  <c:v>21</c:v>
                </c:pt>
                <c:pt idx="120">
                  <c:v>21</c:v>
                </c:pt>
                <c:pt idx="121">
                  <c:v>21</c:v>
                </c:pt>
                <c:pt idx="122">
                  <c:v>21</c:v>
                </c:pt>
                <c:pt idx="123">
                  <c:v>21</c:v>
                </c:pt>
                <c:pt idx="124">
                  <c:v>21</c:v>
                </c:pt>
                <c:pt idx="125">
                  <c:v>21</c:v>
                </c:pt>
                <c:pt idx="126">
                  <c:v>21</c:v>
                </c:pt>
                <c:pt idx="127">
                  <c:v>22</c:v>
                </c:pt>
                <c:pt idx="128">
                  <c:v>22</c:v>
                </c:pt>
                <c:pt idx="129">
                  <c:v>22</c:v>
                </c:pt>
                <c:pt idx="130">
                  <c:v>22</c:v>
                </c:pt>
                <c:pt idx="131">
                  <c:v>22</c:v>
                </c:pt>
                <c:pt idx="132">
                  <c:v>22</c:v>
                </c:pt>
                <c:pt idx="133">
                  <c:v>22</c:v>
                </c:pt>
                <c:pt idx="134">
                  <c:v>22</c:v>
                </c:pt>
                <c:pt idx="135">
                  <c:v>22</c:v>
                </c:pt>
                <c:pt idx="136">
                  <c:v>22</c:v>
                </c:pt>
                <c:pt idx="137">
                  <c:v>22</c:v>
                </c:pt>
                <c:pt idx="138">
                  <c:v>22</c:v>
                </c:pt>
                <c:pt idx="139">
                  <c:v>23</c:v>
                </c:pt>
                <c:pt idx="140">
                  <c:v>23</c:v>
                </c:pt>
                <c:pt idx="141">
                  <c:v>23</c:v>
                </c:pt>
                <c:pt idx="142">
                  <c:v>23</c:v>
                </c:pt>
                <c:pt idx="143">
                  <c:v>23</c:v>
                </c:pt>
                <c:pt idx="144">
                  <c:v>23</c:v>
                </c:pt>
                <c:pt idx="145">
                  <c:v>23</c:v>
                </c:pt>
                <c:pt idx="146">
                  <c:v>23</c:v>
                </c:pt>
                <c:pt idx="147">
                  <c:v>23</c:v>
                </c:pt>
                <c:pt idx="148">
                  <c:v>23</c:v>
                </c:pt>
                <c:pt idx="149">
                  <c:v>23</c:v>
                </c:pt>
                <c:pt idx="150">
                  <c:v>23</c:v>
                </c:pt>
                <c:pt idx="151">
                  <c:v>24</c:v>
                </c:pt>
                <c:pt idx="152">
                  <c:v>24</c:v>
                </c:pt>
                <c:pt idx="153">
                  <c:v>24</c:v>
                </c:pt>
                <c:pt idx="154">
                  <c:v>24</c:v>
                </c:pt>
                <c:pt idx="155">
                  <c:v>24</c:v>
                </c:pt>
                <c:pt idx="156">
                  <c:v>24</c:v>
                </c:pt>
                <c:pt idx="157">
                  <c:v>24</c:v>
                </c:pt>
                <c:pt idx="158">
                  <c:v>24</c:v>
                </c:pt>
                <c:pt idx="159">
                  <c:v>24</c:v>
                </c:pt>
                <c:pt idx="160">
                  <c:v>24</c:v>
                </c:pt>
                <c:pt idx="161">
                  <c:v>24</c:v>
                </c:pt>
                <c:pt idx="162">
                  <c:v>24</c:v>
                </c:pt>
                <c:pt idx="163">
                  <c:v>25</c:v>
                </c:pt>
                <c:pt idx="164">
                  <c:v>25</c:v>
                </c:pt>
                <c:pt idx="165">
                  <c:v>25</c:v>
                </c:pt>
                <c:pt idx="166">
                  <c:v>25</c:v>
                </c:pt>
                <c:pt idx="167">
                  <c:v>25</c:v>
                </c:pt>
                <c:pt idx="168">
                  <c:v>25</c:v>
                </c:pt>
              </c:strCache>
            </c:strRef>
          </c:cat>
          <c:val>
            <c:numRef>
              <c:f>Sheet1!$B$2:$B$170</c:f>
              <c:numCache>
                <c:formatCode>General</c:formatCode>
                <c:ptCount val="169"/>
                <c:pt idx="0">
                  <c:v>6.6805845511482387</c:v>
                </c:pt>
                <c:pt idx="1">
                  <c:v>7.374476987447709</c:v>
                </c:pt>
                <c:pt idx="2">
                  <c:v>6.5206051121543984</c:v>
                </c:pt>
                <c:pt idx="3">
                  <c:v>6.9487983281086629</c:v>
                </c:pt>
                <c:pt idx="4">
                  <c:v>5.9833506763787625</c:v>
                </c:pt>
                <c:pt idx="5">
                  <c:v>5.5987558320373054</c:v>
                </c:pt>
                <c:pt idx="6">
                  <c:v>4.8478597215059427</c:v>
                </c:pt>
                <c:pt idx="7">
                  <c:v>4.4920877998978925</c:v>
                </c:pt>
                <c:pt idx="8">
                  <c:v>4.3016194331983781</c:v>
                </c:pt>
                <c:pt idx="9">
                  <c:v>3.635458167330663</c:v>
                </c:pt>
                <c:pt idx="10">
                  <c:v>2.8078817733990125</c:v>
                </c:pt>
                <c:pt idx="11">
                  <c:v>1.9579050416054899</c:v>
                </c:pt>
                <c:pt idx="12">
                  <c:v>1.3698630136986134</c:v>
                </c:pt>
                <c:pt idx="13">
                  <c:v>0.63321967851923677</c:v>
                </c:pt>
                <c:pt idx="14">
                  <c:v>1.9588638589618013</c:v>
                </c:pt>
                <c:pt idx="15">
                  <c:v>2.3448949682462139</c:v>
                </c:pt>
                <c:pt idx="16">
                  <c:v>2.4545900834560541</c:v>
                </c:pt>
                <c:pt idx="17">
                  <c:v>1.8163966617575023</c:v>
                </c:pt>
                <c:pt idx="18">
                  <c:v>2.0167240531234532</c:v>
                </c:pt>
                <c:pt idx="19">
                  <c:v>2.1006350757205805</c:v>
                </c:pt>
                <c:pt idx="20">
                  <c:v>2.5715672003881584</c:v>
                </c:pt>
                <c:pt idx="21">
                  <c:v>1.7299375300336317</c:v>
                </c:pt>
                <c:pt idx="22">
                  <c:v>1.4374700527072459</c:v>
                </c:pt>
                <c:pt idx="23">
                  <c:v>1.5362457993278955</c:v>
                </c:pt>
                <c:pt idx="24">
                  <c:v>1.8339768339768359</c:v>
                </c:pt>
                <c:pt idx="25">
                  <c:v>2.0329138431752325</c:v>
                </c:pt>
                <c:pt idx="26">
                  <c:v>1.6330451488953068</c:v>
                </c:pt>
                <c:pt idx="27">
                  <c:v>1.0501193317422386</c:v>
                </c:pt>
                <c:pt idx="28">
                  <c:v>1.1499760421658012</c:v>
                </c:pt>
                <c:pt idx="29">
                  <c:v>1.5911282545805205</c:v>
                </c:pt>
                <c:pt idx="30">
                  <c:v>1.7357762777242103</c:v>
                </c:pt>
                <c:pt idx="31">
                  <c:v>1.7703349282296665</c:v>
                </c:pt>
                <c:pt idx="32">
                  <c:v>1.2298959318826741</c:v>
                </c:pt>
                <c:pt idx="33">
                  <c:v>1.5115729806329803</c:v>
                </c:pt>
                <c:pt idx="34">
                  <c:v>1.7949929145016696</c:v>
                </c:pt>
                <c:pt idx="35">
                  <c:v>2.033096926713962</c:v>
                </c:pt>
                <c:pt idx="36">
                  <c:v>2.3696682464454888</c:v>
                </c:pt>
                <c:pt idx="37">
                  <c:v>2.5142314990512338</c:v>
                </c:pt>
                <c:pt idx="38">
                  <c:v>2.1739130434782483</c:v>
                </c:pt>
                <c:pt idx="39">
                  <c:v>2.0784128483703368</c:v>
                </c:pt>
                <c:pt idx="40">
                  <c:v>1.5632401705353072</c:v>
                </c:pt>
                <c:pt idx="41">
                  <c:v>1.186521120075934</c:v>
                </c:pt>
                <c:pt idx="42">
                  <c:v>0</c:v>
                </c:pt>
                <c:pt idx="43">
                  <c:v>-2.3977433004231274</c:v>
                </c:pt>
                <c:pt idx="44">
                  <c:v>-2.5233644859813165</c:v>
                </c:pt>
                <c:pt idx="45">
                  <c:v>-2.4197301070265298</c:v>
                </c:pt>
                <c:pt idx="46">
                  <c:v>-2.737819025522048</c:v>
                </c:pt>
                <c:pt idx="47">
                  <c:v>-1.8072289156626509</c:v>
                </c:pt>
                <c:pt idx="48">
                  <c:v>-1.851851851851849</c:v>
                </c:pt>
                <c:pt idx="49">
                  <c:v>-2.1749190189726875</c:v>
                </c:pt>
                <c:pt idx="50">
                  <c:v>-2.9602220166512372</c:v>
                </c:pt>
                <c:pt idx="51">
                  <c:v>-4.1647385469689935</c:v>
                </c:pt>
                <c:pt idx="52">
                  <c:v>-3.5914179104477695</c:v>
                </c:pt>
                <c:pt idx="53">
                  <c:v>-3.3771106941838602</c:v>
                </c:pt>
                <c:pt idx="54">
                  <c:v>-3.3649289099526025</c:v>
                </c:pt>
                <c:pt idx="55">
                  <c:v>-2.0231213872832332</c:v>
                </c:pt>
                <c:pt idx="56">
                  <c:v>-3.0680728667305868</c:v>
                </c:pt>
                <c:pt idx="57">
                  <c:v>-3.0042918454935563</c:v>
                </c:pt>
                <c:pt idx="58">
                  <c:v>-2.2900763358778553</c:v>
                </c:pt>
                <c:pt idx="59">
                  <c:v>-2.6427560169891451</c:v>
                </c:pt>
                <c:pt idx="60">
                  <c:v>-2.0283018867924607</c:v>
                </c:pt>
                <c:pt idx="61">
                  <c:v>-1.797540208136239</c:v>
                </c:pt>
                <c:pt idx="62">
                  <c:v>-1.1916110581506212</c:v>
                </c:pt>
                <c:pt idx="63">
                  <c:v>0.19314340898117788</c:v>
                </c:pt>
                <c:pt idx="64">
                  <c:v>0.58055152394775877</c:v>
                </c:pt>
                <c:pt idx="65">
                  <c:v>0.58252427184466438</c:v>
                </c:pt>
                <c:pt idx="66">
                  <c:v>2.0107896027464323</c:v>
                </c:pt>
                <c:pt idx="67">
                  <c:v>3.4906588003933203</c:v>
                </c:pt>
                <c:pt idx="68">
                  <c:v>4.6488625123640048</c:v>
                </c:pt>
                <c:pt idx="69">
                  <c:v>4.1789577187807181</c:v>
                </c:pt>
                <c:pt idx="70">
                  <c:v>4.19921875</c:v>
                </c:pt>
                <c:pt idx="71">
                  <c:v>3.3446437227338643</c:v>
                </c:pt>
                <c:pt idx="72">
                  <c:v>2.6961964371690073</c:v>
                </c:pt>
                <c:pt idx="73">
                  <c:v>2.7456647398844014</c:v>
                </c:pt>
                <c:pt idx="74">
                  <c:v>3.6179450072358899</c:v>
                </c:pt>
                <c:pt idx="75">
                  <c:v>4.3373493975903621</c:v>
                </c:pt>
                <c:pt idx="76">
                  <c:v>4.3290043290043378</c:v>
                </c:pt>
                <c:pt idx="77">
                  <c:v>5.2606177606177695</c:v>
                </c:pt>
                <c:pt idx="78">
                  <c:v>4.8076923076923128</c:v>
                </c:pt>
                <c:pt idx="79">
                  <c:v>4.9406175771971483</c:v>
                </c:pt>
                <c:pt idx="80">
                  <c:v>5.340264650283566</c:v>
                </c:pt>
                <c:pt idx="81">
                  <c:v>6.1349693251533832</c:v>
                </c:pt>
                <c:pt idx="82">
                  <c:v>6.0918462980318555</c:v>
                </c:pt>
                <c:pt idx="83">
                  <c:v>8.1613508442776705</c:v>
                </c:pt>
                <c:pt idx="84">
                  <c:v>8.813877168307549</c:v>
                </c:pt>
                <c:pt idx="85">
                  <c:v>8.813877168307549</c:v>
                </c:pt>
                <c:pt idx="86">
                  <c:v>7.6815642458100575</c:v>
                </c:pt>
                <c:pt idx="87">
                  <c:v>7.0207852193995279</c:v>
                </c:pt>
                <c:pt idx="88">
                  <c:v>7.1922544951590561</c:v>
                </c:pt>
                <c:pt idx="89">
                  <c:v>5.0894085281980805</c:v>
                </c:pt>
                <c:pt idx="90">
                  <c:v>3.2568807339449446</c:v>
                </c:pt>
                <c:pt idx="91">
                  <c:v>1.3128112267994485</c:v>
                </c:pt>
                <c:pt idx="92">
                  <c:v>1.2561686855091958</c:v>
                </c:pt>
                <c:pt idx="93">
                  <c:v>1.5562472209871059</c:v>
                </c:pt>
                <c:pt idx="94">
                  <c:v>1.9876325088339142</c:v>
                </c:pt>
                <c:pt idx="95">
                  <c:v>0.26019080659149818</c:v>
                </c:pt>
                <c:pt idx="96">
                  <c:v>-1.5941404566996886</c:v>
                </c:pt>
                <c:pt idx="97">
                  <c:v>-0.99095217578629713</c:v>
                </c:pt>
                <c:pt idx="98">
                  <c:v>-1.4699524427150945</c:v>
                </c:pt>
                <c:pt idx="99">
                  <c:v>-1.9421665947345734</c:v>
                </c:pt>
                <c:pt idx="100">
                  <c:v>-2.1505376344086002</c:v>
                </c:pt>
                <c:pt idx="101">
                  <c:v>-1.0034904013961565</c:v>
                </c:pt>
                <c:pt idx="102">
                  <c:v>0.7107952021323749</c:v>
                </c:pt>
                <c:pt idx="103">
                  <c:v>1.8766756032171594</c:v>
                </c:pt>
                <c:pt idx="104">
                  <c:v>0.70890562693841641</c:v>
                </c:pt>
                <c:pt idx="105">
                  <c:v>-1.7075306479859886</c:v>
                </c:pt>
                <c:pt idx="106">
                  <c:v>-6.7994802944997934</c:v>
                </c:pt>
                <c:pt idx="107">
                  <c:v>-6.3581314878892741</c:v>
                </c:pt>
                <c:pt idx="108">
                  <c:v>-3.1523642732049106</c:v>
                </c:pt>
                <c:pt idx="109">
                  <c:v>-1.9582245430809442</c:v>
                </c:pt>
                <c:pt idx="110">
                  <c:v>0.43878894251865308</c:v>
                </c:pt>
                <c:pt idx="111">
                  <c:v>2.0686619718309984</c:v>
                </c:pt>
                <c:pt idx="112">
                  <c:v>1.8901098901098923</c:v>
                </c:pt>
                <c:pt idx="113">
                  <c:v>1.6747465843984122</c:v>
                </c:pt>
                <c:pt idx="114">
                  <c:v>3.352448169386868</c:v>
                </c:pt>
                <c:pt idx="115">
                  <c:v>5.5263157894736903</c:v>
                </c:pt>
                <c:pt idx="116">
                  <c:v>8.271007479102499</c:v>
                </c:pt>
                <c:pt idx="117">
                  <c:v>12.962138084632514</c:v>
                </c:pt>
                <c:pt idx="118">
                  <c:v>19.981412639405207</c:v>
                </c:pt>
                <c:pt idx="119">
                  <c:v>23.833718244803713</c:v>
                </c:pt>
                <c:pt idx="120">
                  <c:v>24.231464737793871</c:v>
                </c:pt>
                <c:pt idx="121">
                  <c:v>21.84820239680425</c:v>
                </c:pt>
                <c:pt idx="122">
                  <c:v>18.362603757099173</c:v>
                </c:pt>
                <c:pt idx="123">
                  <c:v>17.003880983182395</c:v>
                </c:pt>
                <c:pt idx="124">
                  <c:v>18.893011216565991</c:v>
                </c:pt>
                <c:pt idx="125">
                  <c:v>21.322496749024712</c:v>
                </c:pt>
                <c:pt idx="126">
                  <c:v>20.763551002987612</c:v>
                </c:pt>
                <c:pt idx="127">
                  <c:v>22.529925187032429</c:v>
                </c:pt>
                <c:pt idx="128">
                  <c:v>23.342543681430318</c:v>
                </c:pt>
                <c:pt idx="129">
                  <c:v>23.704258675078862</c:v>
                </c:pt>
                <c:pt idx="130">
                  <c:v>21.707978311386533</c:v>
                </c:pt>
                <c:pt idx="131">
                  <c:v>18.913465124953376</c:v>
                </c:pt>
                <c:pt idx="132">
                  <c:v>17.189228529839884</c:v>
                </c:pt>
                <c:pt idx="133">
                  <c:v>15.609564191108971</c:v>
                </c:pt>
                <c:pt idx="134">
                  <c:v>16.356871834999186</c:v>
                </c:pt>
                <c:pt idx="135">
                  <c:v>15.944672946795823</c:v>
                </c:pt>
                <c:pt idx="136">
                  <c:v>14.481810199060941</c:v>
                </c:pt>
                <c:pt idx="137">
                  <c:v>11.773869113333401</c:v>
                </c:pt>
                <c:pt idx="138">
                  <c:v>7.9904859179569465</c:v>
                </c:pt>
                <c:pt idx="139">
                  <c:v>5.2943111934248499</c:v>
                </c:pt>
                <c:pt idx="140">
                  <c:v>2.5870872948416501</c:v>
                </c:pt>
                <c:pt idx="141">
                  <c:v>-0.67226837182911003</c:v>
                </c:pt>
                <c:pt idx="142">
                  <c:v>-0.9040572792362811</c:v>
                </c:pt>
                <c:pt idx="143">
                  <c:v>-2.7954216814561894</c:v>
                </c:pt>
                <c:pt idx="144">
                  <c:v>-3.8390117875020224</c:v>
                </c:pt>
                <c:pt idx="145">
                  <c:v>-2.1630495059487664</c:v>
                </c:pt>
                <c:pt idx="146">
                  <c:v>-7.7716591382026579E-2</c:v>
                </c:pt>
                <c:pt idx="147">
                  <c:v>0.44978464374829663</c:v>
                </c:pt>
                <c:pt idx="148">
                  <c:v>-1.1736739512844374</c:v>
                </c:pt>
                <c:pt idx="149">
                  <c:v>-0.76779235723762884</c:v>
                </c:pt>
                <c:pt idx="150">
                  <c:v>1.0187918496652015</c:v>
                </c:pt>
                <c:pt idx="151">
                  <c:v>0.63237923425090159</c:v>
                </c:pt>
                <c:pt idx="152">
                  <c:v>1.5093176278665021</c:v>
                </c:pt>
                <c:pt idx="153">
                  <c:v>1.8221787198536621</c:v>
                </c:pt>
                <c:pt idx="154">
                  <c:v>2.3621667967206994</c:v>
                </c:pt>
                <c:pt idx="155">
                  <c:v>2.021329805256622</c:v>
                </c:pt>
                <c:pt idx="156">
                  <c:v>1.779942067923268</c:v>
                </c:pt>
                <c:pt idx="157">
                  <c:v>1.6430979900873055</c:v>
                </c:pt>
                <c:pt idx="158">
                  <c:v>0.23237873925010533</c:v>
                </c:pt>
                <c:pt idx="159">
                  <c:v>-0.82497389323121784</c:v>
                </c:pt>
                <c:pt idx="160">
                  <c:v>0.80628090903840377</c:v>
                </c:pt>
                <c:pt idx="161">
                  <c:v>1.1061611954529482</c:v>
                </c:pt>
                <c:pt idx="162">
                  <c:v>1.5897185028719951</c:v>
                </c:pt>
                <c:pt idx="163">
                  <c:v>1.901222237161404</c:v>
                </c:pt>
                <c:pt idx="164">
                  <c:v>1.2429650204524689</c:v>
                </c:pt>
                <c:pt idx="165">
                  <c:v>1.2512488850647374</c:v>
                </c:pt>
                <c:pt idx="166">
                  <c:v>0.56593415211834142</c:v>
                </c:pt>
                <c:pt idx="167">
                  <c:v>1.6048886794302941</c:v>
                </c:pt>
                <c:pt idx="168">
                  <c:v>2.1174865555150024</c:v>
                </c:pt>
              </c:numCache>
            </c:numRef>
          </c:val>
          <c:smooth val="0"/>
          <c:extLst>
            <c:ext xmlns:c16="http://schemas.microsoft.com/office/drawing/2014/chart" uri="{C3380CC4-5D6E-409C-BE32-E72D297353CC}">
              <c16:uniqueId val="{00000000-CC23-4B9A-B07F-23F3A452C296}"/>
            </c:ext>
          </c:extLst>
        </c:ser>
        <c:ser>
          <c:idx val="1"/>
          <c:order val="1"/>
          <c:tx>
            <c:strRef>
              <c:f>Sheet1!$C$1</c:f>
              <c:strCache>
                <c:ptCount val="1"/>
                <c:pt idx="0">
                  <c:v>Non-Res</c:v>
                </c:pt>
              </c:strCache>
            </c:strRef>
          </c:tx>
          <c:spPr>
            <a:ln w="38100" cap="rnd">
              <a:solidFill>
                <a:srgbClr val="975840"/>
              </a:solidFill>
              <a:round/>
            </a:ln>
            <a:effectLst/>
          </c:spPr>
          <c:marker>
            <c:symbol val="none"/>
          </c:marker>
          <c:cat>
            <c:strRef>
              <c:f>Sheet1!$A$2:$A$170</c:f>
              <c:strCache>
                <c:ptCount val="169"/>
                <c:pt idx="0">
                  <c:v>11</c:v>
                </c:pt>
                <c:pt idx="1">
                  <c:v>11</c:v>
                </c:pt>
                <c:pt idx="2">
                  <c:v>11</c:v>
                </c:pt>
                <c:pt idx="3">
                  <c:v>11</c:v>
                </c:pt>
                <c:pt idx="4">
                  <c:v>11</c:v>
                </c:pt>
                <c:pt idx="5">
                  <c:v>11</c:v>
                </c:pt>
                <c:pt idx="6">
                  <c:v>11</c:v>
                </c:pt>
                <c:pt idx="7">
                  <c:v>12</c:v>
                </c:pt>
                <c:pt idx="8">
                  <c:v>12</c:v>
                </c:pt>
                <c:pt idx="9">
                  <c:v>12</c:v>
                </c:pt>
                <c:pt idx="10">
                  <c:v>12</c:v>
                </c:pt>
                <c:pt idx="11">
                  <c:v>12</c:v>
                </c:pt>
                <c:pt idx="12">
                  <c:v>12</c:v>
                </c:pt>
                <c:pt idx="13">
                  <c:v>12</c:v>
                </c:pt>
                <c:pt idx="14">
                  <c:v>12</c:v>
                </c:pt>
                <c:pt idx="15">
                  <c:v>12</c:v>
                </c:pt>
                <c:pt idx="16">
                  <c:v>12</c:v>
                </c:pt>
                <c:pt idx="17">
                  <c:v>12</c:v>
                </c:pt>
                <c:pt idx="18">
                  <c:v>12</c:v>
                </c:pt>
                <c:pt idx="19">
                  <c:v>13</c:v>
                </c:pt>
                <c:pt idx="20">
                  <c:v>13</c:v>
                </c:pt>
                <c:pt idx="21">
                  <c:v>13</c:v>
                </c:pt>
                <c:pt idx="22">
                  <c:v>13</c:v>
                </c:pt>
                <c:pt idx="23">
                  <c:v>13</c:v>
                </c:pt>
                <c:pt idx="24">
                  <c:v>13</c:v>
                </c:pt>
                <c:pt idx="25">
                  <c:v>13</c:v>
                </c:pt>
                <c:pt idx="26">
                  <c:v>13</c:v>
                </c:pt>
                <c:pt idx="27">
                  <c:v>13</c:v>
                </c:pt>
                <c:pt idx="28">
                  <c:v>13</c:v>
                </c:pt>
                <c:pt idx="29">
                  <c:v>13</c:v>
                </c:pt>
                <c:pt idx="30">
                  <c:v>13</c:v>
                </c:pt>
                <c:pt idx="31">
                  <c:v>14</c:v>
                </c:pt>
                <c:pt idx="32">
                  <c:v>14</c:v>
                </c:pt>
                <c:pt idx="33">
                  <c:v>14</c:v>
                </c:pt>
                <c:pt idx="34">
                  <c:v>14</c:v>
                </c:pt>
                <c:pt idx="35">
                  <c:v>14</c:v>
                </c:pt>
                <c:pt idx="36">
                  <c:v>14</c:v>
                </c:pt>
                <c:pt idx="37">
                  <c:v>14</c:v>
                </c:pt>
                <c:pt idx="38">
                  <c:v>14</c:v>
                </c:pt>
                <c:pt idx="39">
                  <c:v>14</c:v>
                </c:pt>
                <c:pt idx="40">
                  <c:v>14</c:v>
                </c:pt>
                <c:pt idx="41">
                  <c:v>14</c:v>
                </c:pt>
                <c:pt idx="42">
                  <c:v>14</c:v>
                </c:pt>
                <c:pt idx="43">
                  <c:v>15</c:v>
                </c:pt>
                <c:pt idx="44">
                  <c:v>15</c:v>
                </c:pt>
                <c:pt idx="45">
                  <c:v>15</c:v>
                </c:pt>
                <c:pt idx="46">
                  <c:v>15</c:v>
                </c:pt>
                <c:pt idx="47">
                  <c:v>15</c:v>
                </c:pt>
                <c:pt idx="48">
                  <c:v>15</c:v>
                </c:pt>
                <c:pt idx="49">
                  <c:v>15</c:v>
                </c:pt>
                <c:pt idx="50">
                  <c:v>15</c:v>
                </c:pt>
                <c:pt idx="51">
                  <c:v>15</c:v>
                </c:pt>
                <c:pt idx="52">
                  <c:v>15</c:v>
                </c:pt>
                <c:pt idx="53">
                  <c:v>15</c:v>
                </c:pt>
                <c:pt idx="54">
                  <c:v>15</c:v>
                </c:pt>
                <c:pt idx="55">
                  <c:v>16</c:v>
                </c:pt>
                <c:pt idx="56">
                  <c:v>16</c:v>
                </c:pt>
                <c:pt idx="57">
                  <c:v>16</c:v>
                </c:pt>
                <c:pt idx="58">
                  <c:v>16</c:v>
                </c:pt>
                <c:pt idx="59">
                  <c:v>16</c:v>
                </c:pt>
                <c:pt idx="60">
                  <c:v>16</c:v>
                </c:pt>
                <c:pt idx="61">
                  <c:v>16</c:v>
                </c:pt>
                <c:pt idx="62">
                  <c:v>16</c:v>
                </c:pt>
                <c:pt idx="63">
                  <c:v>16</c:v>
                </c:pt>
                <c:pt idx="64">
                  <c:v>16</c:v>
                </c:pt>
                <c:pt idx="65">
                  <c:v>16</c:v>
                </c:pt>
                <c:pt idx="66">
                  <c:v>16</c:v>
                </c:pt>
                <c:pt idx="67">
                  <c:v>17</c:v>
                </c:pt>
                <c:pt idx="68">
                  <c:v>17</c:v>
                </c:pt>
                <c:pt idx="69">
                  <c:v>17</c:v>
                </c:pt>
                <c:pt idx="70">
                  <c:v>17</c:v>
                </c:pt>
                <c:pt idx="71">
                  <c:v>17</c:v>
                </c:pt>
                <c:pt idx="72">
                  <c:v>17</c:v>
                </c:pt>
                <c:pt idx="73">
                  <c:v>17</c:v>
                </c:pt>
                <c:pt idx="74">
                  <c:v>17</c:v>
                </c:pt>
                <c:pt idx="75">
                  <c:v>17</c:v>
                </c:pt>
                <c:pt idx="76">
                  <c:v>17</c:v>
                </c:pt>
                <c:pt idx="77">
                  <c:v>17</c:v>
                </c:pt>
                <c:pt idx="78">
                  <c:v>17</c:v>
                </c:pt>
                <c:pt idx="79">
                  <c:v>18</c:v>
                </c:pt>
                <c:pt idx="80">
                  <c:v>18</c:v>
                </c:pt>
                <c:pt idx="81">
                  <c:v>18</c:v>
                </c:pt>
                <c:pt idx="82">
                  <c:v>18</c:v>
                </c:pt>
                <c:pt idx="83">
                  <c:v>18</c:v>
                </c:pt>
                <c:pt idx="84">
                  <c:v>18</c:v>
                </c:pt>
                <c:pt idx="85">
                  <c:v>18</c:v>
                </c:pt>
                <c:pt idx="86">
                  <c:v>18</c:v>
                </c:pt>
                <c:pt idx="87">
                  <c:v>18</c:v>
                </c:pt>
                <c:pt idx="88">
                  <c:v>18</c:v>
                </c:pt>
                <c:pt idx="89">
                  <c:v>18</c:v>
                </c:pt>
                <c:pt idx="90">
                  <c:v>18</c:v>
                </c:pt>
                <c:pt idx="91">
                  <c:v>19</c:v>
                </c:pt>
                <c:pt idx="92">
                  <c:v>19</c:v>
                </c:pt>
                <c:pt idx="93">
                  <c:v>19</c:v>
                </c:pt>
                <c:pt idx="94">
                  <c:v>19</c:v>
                </c:pt>
                <c:pt idx="95">
                  <c:v>19</c:v>
                </c:pt>
                <c:pt idx="96">
                  <c:v>19</c:v>
                </c:pt>
                <c:pt idx="97">
                  <c:v>19</c:v>
                </c:pt>
                <c:pt idx="98">
                  <c:v>19</c:v>
                </c:pt>
                <c:pt idx="99">
                  <c:v>19</c:v>
                </c:pt>
                <c:pt idx="100">
                  <c:v>19</c:v>
                </c:pt>
                <c:pt idx="101">
                  <c:v>19</c:v>
                </c:pt>
                <c:pt idx="102">
                  <c:v>19</c:v>
                </c:pt>
                <c:pt idx="103">
                  <c:v>20</c:v>
                </c:pt>
                <c:pt idx="104">
                  <c:v>20</c:v>
                </c:pt>
                <c:pt idx="105">
                  <c:v>20</c:v>
                </c:pt>
                <c:pt idx="106">
                  <c:v>20</c:v>
                </c:pt>
                <c:pt idx="107">
                  <c:v>20</c:v>
                </c:pt>
                <c:pt idx="108">
                  <c:v>20</c:v>
                </c:pt>
                <c:pt idx="109">
                  <c:v>20</c:v>
                </c:pt>
                <c:pt idx="110">
                  <c:v>20</c:v>
                </c:pt>
                <c:pt idx="111">
                  <c:v>20</c:v>
                </c:pt>
                <c:pt idx="112">
                  <c:v>20</c:v>
                </c:pt>
                <c:pt idx="113">
                  <c:v>20</c:v>
                </c:pt>
                <c:pt idx="114">
                  <c:v>20</c:v>
                </c:pt>
                <c:pt idx="115">
                  <c:v>21</c:v>
                </c:pt>
                <c:pt idx="116">
                  <c:v>21</c:v>
                </c:pt>
                <c:pt idx="117">
                  <c:v>21</c:v>
                </c:pt>
                <c:pt idx="118">
                  <c:v>21</c:v>
                </c:pt>
                <c:pt idx="119">
                  <c:v>21</c:v>
                </c:pt>
                <c:pt idx="120">
                  <c:v>21</c:v>
                </c:pt>
                <c:pt idx="121">
                  <c:v>21</c:v>
                </c:pt>
                <c:pt idx="122">
                  <c:v>21</c:v>
                </c:pt>
                <c:pt idx="123">
                  <c:v>21</c:v>
                </c:pt>
                <c:pt idx="124">
                  <c:v>21</c:v>
                </c:pt>
                <c:pt idx="125">
                  <c:v>21</c:v>
                </c:pt>
                <c:pt idx="126">
                  <c:v>21</c:v>
                </c:pt>
                <c:pt idx="127">
                  <c:v>22</c:v>
                </c:pt>
                <c:pt idx="128">
                  <c:v>22</c:v>
                </c:pt>
                <c:pt idx="129">
                  <c:v>22</c:v>
                </c:pt>
                <c:pt idx="130">
                  <c:v>22</c:v>
                </c:pt>
                <c:pt idx="131">
                  <c:v>22</c:v>
                </c:pt>
                <c:pt idx="132">
                  <c:v>22</c:v>
                </c:pt>
                <c:pt idx="133">
                  <c:v>22</c:v>
                </c:pt>
                <c:pt idx="134">
                  <c:v>22</c:v>
                </c:pt>
                <c:pt idx="135">
                  <c:v>22</c:v>
                </c:pt>
                <c:pt idx="136">
                  <c:v>22</c:v>
                </c:pt>
                <c:pt idx="137">
                  <c:v>22</c:v>
                </c:pt>
                <c:pt idx="138">
                  <c:v>22</c:v>
                </c:pt>
                <c:pt idx="139">
                  <c:v>23</c:v>
                </c:pt>
                <c:pt idx="140">
                  <c:v>23</c:v>
                </c:pt>
                <c:pt idx="141">
                  <c:v>23</c:v>
                </c:pt>
                <c:pt idx="142">
                  <c:v>23</c:v>
                </c:pt>
                <c:pt idx="143">
                  <c:v>23</c:v>
                </c:pt>
                <c:pt idx="144">
                  <c:v>23</c:v>
                </c:pt>
                <c:pt idx="145">
                  <c:v>23</c:v>
                </c:pt>
                <c:pt idx="146">
                  <c:v>23</c:v>
                </c:pt>
                <c:pt idx="147">
                  <c:v>23</c:v>
                </c:pt>
                <c:pt idx="148">
                  <c:v>23</c:v>
                </c:pt>
                <c:pt idx="149">
                  <c:v>23</c:v>
                </c:pt>
                <c:pt idx="150">
                  <c:v>23</c:v>
                </c:pt>
                <c:pt idx="151">
                  <c:v>24</c:v>
                </c:pt>
                <c:pt idx="152">
                  <c:v>24</c:v>
                </c:pt>
                <c:pt idx="153">
                  <c:v>24</c:v>
                </c:pt>
                <c:pt idx="154">
                  <c:v>24</c:v>
                </c:pt>
                <c:pt idx="155">
                  <c:v>24</c:v>
                </c:pt>
                <c:pt idx="156">
                  <c:v>24</c:v>
                </c:pt>
                <c:pt idx="157">
                  <c:v>24</c:v>
                </c:pt>
                <c:pt idx="158">
                  <c:v>24</c:v>
                </c:pt>
                <c:pt idx="159">
                  <c:v>24</c:v>
                </c:pt>
                <c:pt idx="160">
                  <c:v>24</c:v>
                </c:pt>
                <c:pt idx="161">
                  <c:v>24</c:v>
                </c:pt>
                <c:pt idx="162">
                  <c:v>24</c:v>
                </c:pt>
                <c:pt idx="163">
                  <c:v>25</c:v>
                </c:pt>
                <c:pt idx="164">
                  <c:v>25</c:v>
                </c:pt>
                <c:pt idx="165">
                  <c:v>25</c:v>
                </c:pt>
                <c:pt idx="166">
                  <c:v>25</c:v>
                </c:pt>
                <c:pt idx="167">
                  <c:v>25</c:v>
                </c:pt>
                <c:pt idx="168">
                  <c:v>25</c:v>
                </c:pt>
              </c:strCache>
            </c:strRef>
          </c:cat>
          <c:val>
            <c:numRef>
              <c:f>Sheet1!$C$2:$C$170</c:f>
              <c:numCache>
                <c:formatCode>General</c:formatCode>
                <c:ptCount val="169"/>
                <c:pt idx="0">
                  <c:v>9.4000000000000092</c:v>
                </c:pt>
                <c:pt idx="1">
                  <c:v>10.010010010010006</c:v>
                </c:pt>
                <c:pt idx="2">
                  <c:v>8.5742771684945254</c:v>
                </c:pt>
                <c:pt idx="3">
                  <c:v>9.1908091908091905</c:v>
                </c:pt>
                <c:pt idx="4">
                  <c:v>7.6464746772591852</c:v>
                </c:pt>
                <c:pt idx="5">
                  <c:v>7.0158102766798347</c:v>
                </c:pt>
                <c:pt idx="6">
                  <c:v>5.6862745098039236</c:v>
                </c:pt>
                <c:pt idx="7">
                  <c:v>5.0338818973862498</c:v>
                </c:pt>
                <c:pt idx="8">
                  <c:v>4.4061302681992265</c:v>
                </c:pt>
                <c:pt idx="9">
                  <c:v>3.4676663542642983</c:v>
                </c:pt>
                <c:pt idx="10">
                  <c:v>2.3062730627306349</c:v>
                </c:pt>
                <c:pt idx="11">
                  <c:v>0.72992700729928028</c:v>
                </c:pt>
                <c:pt idx="12">
                  <c:v>0</c:v>
                </c:pt>
                <c:pt idx="13">
                  <c:v>-1.1828935395814533</c:v>
                </c:pt>
                <c:pt idx="14">
                  <c:v>0.82644628099173278</c:v>
                </c:pt>
                <c:pt idx="15">
                  <c:v>1.5553522415370669</c:v>
                </c:pt>
                <c:pt idx="16">
                  <c:v>1.9372693726937174</c:v>
                </c:pt>
                <c:pt idx="17">
                  <c:v>0.64635272391504461</c:v>
                </c:pt>
                <c:pt idx="18">
                  <c:v>0.927643784786647</c:v>
                </c:pt>
                <c:pt idx="19">
                  <c:v>0.73732718894008453</c:v>
                </c:pt>
                <c:pt idx="20">
                  <c:v>1.6513761467889854</c:v>
                </c:pt>
                <c:pt idx="21">
                  <c:v>0.18115942028984477</c:v>
                </c:pt>
                <c:pt idx="22">
                  <c:v>-0.18034265103696878</c:v>
                </c:pt>
                <c:pt idx="23">
                  <c:v>0.27173913043478937</c:v>
                </c:pt>
                <c:pt idx="24">
                  <c:v>1.0968921389396646</c:v>
                </c:pt>
                <c:pt idx="25">
                  <c:v>1.8416206261510082</c:v>
                </c:pt>
                <c:pt idx="26">
                  <c:v>1.1839708561020013</c:v>
                </c:pt>
                <c:pt idx="27">
                  <c:v>-9.009009009008917E-2</c:v>
                </c:pt>
                <c:pt idx="28">
                  <c:v>-0.18099547511312153</c:v>
                </c:pt>
                <c:pt idx="29">
                  <c:v>0.55045871559633586</c:v>
                </c:pt>
                <c:pt idx="30">
                  <c:v>0.91911764705883137</c:v>
                </c:pt>
                <c:pt idx="31">
                  <c:v>1.0978956999085021</c:v>
                </c:pt>
                <c:pt idx="32">
                  <c:v>0.36101083032491488</c:v>
                </c:pt>
                <c:pt idx="33">
                  <c:v>1.0849909584086825</c:v>
                </c:pt>
                <c:pt idx="34">
                  <c:v>1.5356820234869062</c:v>
                </c:pt>
                <c:pt idx="35">
                  <c:v>1.5356820234869062</c:v>
                </c:pt>
                <c:pt idx="36">
                  <c:v>1.5370705244122984</c:v>
                </c:pt>
                <c:pt idx="37">
                  <c:v>1.6274864376130349</c:v>
                </c:pt>
                <c:pt idx="38">
                  <c:v>1.1701170117011772</c:v>
                </c:pt>
                <c:pt idx="39">
                  <c:v>1.0820559062218127</c:v>
                </c:pt>
                <c:pt idx="40">
                  <c:v>0.45330915684496098</c:v>
                </c:pt>
                <c:pt idx="41">
                  <c:v>9.1240875912412811E-2</c:v>
                </c:pt>
                <c:pt idx="42">
                  <c:v>-1.91256830601092</c:v>
                </c:pt>
                <c:pt idx="43">
                  <c:v>-4.6153846153846096</c:v>
                </c:pt>
                <c:pt idx="44">
                  <c:v>-4.7661870503597044</c:v>
                </c:pt>
                <c:pt idx="45">
                  <c:v>-4.651162790697672</c:v>
                </c:pt>
                <c:pt idx="46">
                  <c:v>-5.0711743772241968</c:v>
                </c:pt>
                <c:pt idx="47">
                  <c:v>-3.8256227758007189</c:v>
                </c:pt>
                <c:pt idx="48">
                  <c:v>-3.5618878005342802</c:v>
                </c:pt>
                <c:pt idx="49">
                  <c:v>-3.9145907473309705</c:v>
                </c:pt>
                <c:pt idx="50">
                  <c:v>-4.7153024911032126</c:v>
                </c:pt>
                <c:pt idx="51">
                  <c:v>-5.976806422836745</c:v>
                </c:pt>
                <c:pt idx="52">
                  <c:v>-5.1444043321299704</c:v>
                </c:pt>
                <c:pt idx="53">
                  <c:v>-4.6490428441203324</c:v>
                </c:pt>
                <c:pt idx="54">
                  <c:v>-4.0854224698235857</c:v>
                </c:pt>
                <c:pt idx="55">
                  <c:v>-2.75142314990513</c:v>
                </c:pt>
                <c:pt idx="56">
                  <c:v>-3.7771482530689293</c:v>
                </c:pt>
                <c:pt idx="57">
                  <c:v>-3.7523452157598447</c:v>
                </c:pt>
                <c:pt idx="58">
                  <c:v>-2.9990627928772273</c:v>
                </c:pt>
                <c:pt idx="59">
                  <c:v>-3.2377428307123091</c:v>
                </c:pt>
                <c:pt idx="60">
                  <c:v>-2.4930747922437657</c:v>
                </c:pt>
                <c:pt idx="61">
                  <c:v>-2.314814814814814</c:v>
                </c:pt>
                <c:pt idx="62">
                  <c:v>-1.6806722689075571</c:v>
                </c:pt>
                <c:pt idx="63">
                  <c:v>0</c:v>
                </c:pt>
                <c:pt idx="64">
                  <c:v>0.38058991436726863</c:v>
                </c:pt>
                <c:pt idx="65">
                  <c:v>0.28680688336522042</c:v>
                </c:pt>
                <c:pt idx="66">
                  <c:v>2.0329138431752325</c:v>
                </c:pt>
                <c:pt idx="67">
                  <c:v>4.0000000000000036</c:v>
                </c:pt>
                <c:pt idx="68">
                  <c:v>4.9067713444553407</c:v>
                </c:pt>
                <c:pt idx="69">
                  <c:v>4.3859649122806932</c:v>
                </c:pt>
                <c:pt idx="70">
                  <c:v>4.4444444444444287</c:v>
                </c:pt>
                <c:pt idx="71">
                  <c:v>3.2504780114722909</c:v>
                </c:pt>
                <c:pt idx="72">
                  <c:v>2.2727272727272707</c:v>
                </c:pt>
                <c:pt idx="73">
                  <c:v>2.180094786729847</c:v>
                </c:pt>
                <c:pt idx="74">
                  <c:v>3.228869895536568</c:v>
                </c:pt>
                <c:pt idx="75">
                  <c:v>4.1745730550284632</c:v>
                </c:pt>
                <c:pt idx="76">
                  <c:v>4.0758293838862425</c:v>
                </c:pt>
                <c:pt idx="77">
                  <c:v>5.2430886558627154</c:v>
                </c:pt>
                <c:pt idx="78">
                  <c:v>4.743833017077792</c:v>
                </c:pt>
                <c:pt idx="79">
                  <c:v>4.6904315196998114</c:v>
                </c:pt>
                <c:pt idx="80">
                  <c:v>4.864359214218883</c:v>
                </c:pt>
                <c:pt idx="81">
                  <c:v>5.8823529411764719</c:v>
                </c:pt>
                <c:pt idx="82">
                  <c:v>6.2904717853839109</c:v>
                </c:pt>
                <c:pt idx="83">
                  <c:v>8.5185185185185262</c:v>
                </c:pt>
                <c:pt idx="84">
                  <c:v>9.0740740740740797</c:v>
                </c:pt>
                <c:pt idx="85">
                  <c:v>9.461966604823747</c:v>
                </c:pt>
                <c:pt idx="86">
                  <c:v>8.279668813247465</c:v>
                </c:pt>
                <c:pt idx="87">
                  <c:v>7.5591985428050901</c:v>
                </c:pt>
                <c:pt idx="88">
                  <c:v>8.1056466302368069</c:v>
                </c:pt>
                <c:pt idx="89">
                  <c:v>5.9782608695652106</c:v>
                </c:pt>
                <c:pt idx="90">
                  <c:v>4.1666666666666519</c:v>
                </c:pt>
                <c:pt idx="91">
                  <c:v>2.2401433691756178</c:v>
                </c:pt>
                <c:pt idx="92">
                  <c:v>2.7653880463871516</c:v>
                </c:pt>
                <c:pt idx="93">
                  <c:v>2.733686067019403</c:v>
                </c:pt>
                <c:pt idx="94">
                  <c:v>2.8720626631853818</c:v>
                </c:pt>
                <c:pt idx="95">
                  <c:v>0.9385665529010101</c:v>
                </c:pt>
                <c:pt idx="96">
                  <c:v>-0.84889643463497144</c:v>
                </c:pt>
                <c:pt idx="97">
                  <c:v>-0.16949152542372614</c:v>
                </c:pt>
                <c:pt idx="98">
                  <c:v>-1.0195412064570974</c:v>
                </c:pt>
                <c:pt idx="99">
                  <c:v>-1.6934801016088019</c:v>
                </c:pt>
                <c:pt idx="100">
                  <c:v>-2.1903959561920927</c:v>
                </c:pt>
                <c:pt idx="101">
                  <c:v>-0.94017094017093683</c:v>
                </c:pt>
                <c:pt idx="102">
                  <c:v>0.69565217391303058</c:v>
                </c:pt>
                <c:pt idx="103">
                  <c:v>1.8404907975460238</c:v>
                </c:pt>
                <c:pt idx="104">
                  <c:v>0.26041666666667407</c:v>
                </c:pt>
                <c:pt idx="105">
                  <c:v>-2.2317596566523545</c:v>
                </c:pt>
                <c:pt idx="106">
                  <c:v>-7.6988155668358811</c:v>
                </c:pt>
                <c:pt idx="107">
                  <c:v>-7.1005917159763232</c:v>
                </c:pt>
                <c:pt idx="108">
                  <c:v>-3.6815068493150638</c:v>
                </c:pt>
                <c:pt idx="109">
                  <c:v>-2.8013582342954146</c:v>
                </c:pt>
                <c:pt idx="110">
                  <c:v>-0.60085836909871126</c:v>
                </c:pt>
                <c:pt idx="111">
                  <c:v>0.51679586563309066</c:v>
                </c:pt>
                <c:pt idx="112">
                  <c:v>0.25839793281654533</c:v>
                </c:pt>
                <c:pt idx="113">
                  <c:v>0.3451251078515849</c:v>
                </c:pt>
                <c:pt idx="114">
                  <c:v>2.1588946459412783</c:v>
                </c:pt>
                <c:pt idx="115">
                  <c:v>4.4750430292598953</c:v>
                </c:pt>
                <c:pt idx="116">
                  <c:v>7.6190476190476142</c:v>
                </c:pt>
                <c:pt idx="117">
                  <c:v>12.906057945566275</c:v>
                </c:pt>
                <c:pt idx="118">
                  <c:v>20.531622364802949</c:v>
                </c:pt>
                <c:pt idx="119">
                  <c:v>24.476797088262071</c:v>
                </c:pt>
                <c:pt idx="120">
                  <c:v>24.888888888888893</c:v>
                </c:pt>
                <c:pt idx="121">
                  <c:v>23.129257641921399</c:v>
                </c:pt>
                <c:pt idx="122">
                  <c:v>20.722797927461144</c:v>
                </c:pt>
                <c:pt idx="123">
                  <c:v>20.273350471293927</c:v>
                </c:pt>
                <c:pt idx="124">
                  <c:v>22.602233676975935</c:v>
                </c:pt>
                <c:pt idx="125">
                  <c:v>24.701633705932924</c:v>
                </c:pt>
                <c:pt idx="126">
                  <c:v>23.819949281487762</c:v>
                </c:pt>
                <c:pt idx="127">
                  <c:v>25.084019769357504</c:v>
                </c:pt>
                <c:pt idx="128">
                  <c:v>25.790828640386177</c:v>
                </c:pt>
                <c:pt idx="129">
                  <c:v>26.059097978227051</c:v>
                </c:pt>
                <c:pt idx="130">
                  <c:v>23.93155893536121</c:v>
                </c:pt>
                <c:pt idx="131">
                  <c:v>21.454678362573087</c:v>
                </c:pt>
                <c:pt idx="132">
                  <c:v>19.82989323843416</c:v>
                </c:pt>
                <c:pt idx="133">
                  <c:v>17.080782789414318</c:v>
                </c:pt>
                <c:pt idx="134">
                  <c:v>16.683476755581307</c:v>
                </c:pt>
                <c:pt idx="135">
                  <c:v>15.933427852863025</c:v>
                </c:pt>
                <c:pt idx="136">
                  <c:v>14.386618923824003</c:v>
                </c:pt>
                <c:pt idx="137">
                  <c:v>11.622583225308203</c:v>
                </c:pt>
                <c:pt idx="138">
                  <c:v>7.4952723598604498</c:v>
                </c:pt>
                <c:pt idx="139">
                  <c:v>5.3209704185654294</c:v>
                </c:pt>
                <c:pt idx="140">
                  <c:v>2.5652668875273399</c:v>
                </c:pt>
                <c:pt idx="141">
                  <c:v>-0.80438215554677894</c:v>
                </c:pt>
                <c:pt idx="142">
                  <c:v>-1.0050929618948268</c:v>
                </c:pt>
                <c:pt idx="143">
                  <c:v>-3.6069816430935875</c:v>
                </c:pt>
                <c:pt idx="144">
                  <c:v>-4.8247515754836323</c:v>
                </c:pt>
                <c:pt idx="145">
                  <c:v>-2.6432171763679513</c:v>
                </c:pt>
                <c:pt idx="146">
                  <c:v>0.16184404119665707</c:v>
                </c:pt>
                <c:pt idx="147">
                  <c:v>0.78292558519692523</c:v>
                </c:pt>
                <c:pt idx="148">
                  <c:v>-0.9764763538348542</c:v>
                </c:pt>
                <c:pt idx="149">
                  <c:v>-0.76845148377850947</c:v>
                </c:pt>
                <c:pt idx="150">
                  <c:v>1.4873807618539736</c:v>
                </c:pt>
                <c:pt idx="151">
                  <c:v>0.73781357076758702</c:v>
                </c:pt>
                <c:pt idx="152">
                  <c:v>1.6243787764468109</c:v>
                </c:pt>
                <c:pt idx="153">
                  <c:v>1.0801701407890052</c:v>
                </c:pt>
                <c:pt idx="154">
                  <c:v>1.357449235117647</c:v>
                </c:pt>
                <c:pt idx="155">
                  <c:v>1.2219259851270925</c:v>
                </c:pt>
                <c:pt idx="156">
                  <c:v>0.62656798012954429</c:v>
                </c:pt>
                <c:pt idx="157">
                  <c:v>0.5917822539996509</c:v>
                </c:pt>
                <c:pt idx="158">
                  <c:v>-0.85442883024040572</c:v>
                </c:pt>
                <c:pt idx="159">
                  <c:v>-2.1457709592248686</c:v>
                </c:pt>
                <c:pt idx="160">
                  <c:v>-0.37798646424903604</c:v>
                </c:pt>
                <c:pt idx="161">
                  <c:v>6.5986055776900976E-2</c:v>
                </c:pt>
                <c:pt idx="162">
                  <c:v>0.4280350438047531</c:v>
                </c:pt>
                <c:pt idx="163">
                  <c:v>0.54061770693678568</c:v>
                </c:pt>
                <c:pt idx="164">
                  <c:v>-1.1658301324124487E-2</c:v>
                </c:pt>
                <c:pt idx="165">
                  <c:v>0.72718324156388903</c:v>
                </c:pt>
                <c:pt idx="166">
                  <c:v>0.32166925551302405</c:v>
                </c:pt>
                <c:pt idx="167">
                  <c:v>1.5927063671243635</c:v>
                </c:pt>
                <c:pt idx="168">
                  <c:v>2.4559357983652053</c:v>
                </c:pt>
              </c:numCache>
            </c:numRef>
          </c:val>
          <c:smooth val="0"/>
          <c:extLst>
            <c:ext xmlns:c16="http://schemas.microsoft.com/office/drawing/2014/chart" uri="{C3380CC4-5D6E-409C-BE32-E72D297353CC}">
              <c16:uniqueId val="{00000001-CC23-4B9A-B07F-23F3A452C296}"/>
            </c:ext>
          </c:extLst>
        </c:ser>
        <c:dLbls>
          <c:showLegendKey val="0"/>
          <c:showVal val="0"/>
          <c:showCatName val="0"/>
          <c:showSerName val="0"/>
          <c:showPercent val="0"/>
          <c:showBubbleSize val="0"/>
        </c:dLbls>
        <c:smooth val="0"/>
        <c:axId val="1914366047"/>
        <c:axId val="1914054783"/>
      </c:lineChart>
      <c:catAx>
        <c:axId val="191436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4054783"/>
        <c:crosses val="autoZero"/>
        <c:auto val="1"/>
        <c:lblAlgn val="ctr"/>
        <c:lblOffset val="100"/>
        <c:tickLblSkip val="12"/>
        <c:noMultiLvlLbl val="0"/>
      </c:catAx>
      <c:valAx>
        <c:axId val="1914054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4366047"/>
        <c:crosses val="autoZero"/>
        <c:crossBetween val="between"/>
      </c:valAx>
      <c:spPr>
        <a:noFill/>
        <a:ln>
          <a:noFill/>
        </a:ln>
        <a:effectLst/>
      </c:spPr>
    </c:plotArea>
    <c:legend>
      <c:legendPos val="r"/>
      <c:layout>
        <c:manualLayout>
          <c:xMode val="edge"/>
          <c:yMode val="edge"/>
          <c:x val="0.14421278069407986"/>
          <c:y val="0.21095601960999619"/>
          <c:w val="0.19897910395329049"/>
          <c:h val="0.1704718782209271"/>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1" i="0" u="none" strike="noStrike" kern="1200" spc="0" baseline="0">
                <a:solidFill>
                  <a:schemeClr val="tx1">
                    <a:lumMod val="65000"/>
                    <a:lumOff val="35000"/>
                  </a:schemeClr>
                </a:solidFill>
                <a:latin typeface="+mn-lt"/>
                <a:ea typeface="+mn-ea"/>
                <a:cs typeface="+mn-cs"/>
              </a:defRPr>
            </a:pPr>
            <a:r>
              <a:rPr lang="en-US" sz="4400" dirty="0">
                <a:solidFill>
                  <a:schemeClr val="tx1">
                    <a:lumMod val="50000"/>
                  </a:schemeClr>
                </a:solidFill>
              </a:rPr>
              <a:t>Federal Funds Rate </a:t>
            </a:r>
          </a:p>
        </c:rich>
      </c:tx>
      <c:overlay val="0"/>
      <c:spPr>
        <a:noFill/>
        <a:ln>
          <a:noFill/>
        </a:ln>
        <a:effectLst/>
      </c:spPr>
      <c:txPr>
        <a:bodyPr rot="0" spcFirstLastPara="1" vertOverflow="ellipsis" vert="horz" wrap="square" anchor="ctr" anchorCtr="1"/>
        <a:lstStyle/>
        <a:p>
          <a:pPr>
            <a:defRPr sz="4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219954648526079E-2"/>
          <c:y val="0.2001079066536797"/>
          <c:w val="0.96487113164428473"/>
          <c:h val="0.55614241521639984"/>
        </c:manualLayout>
      </c:layout>
      <c:barChart>
        <c:barDir val="col"/>
        <c:grouping val="clustered"/>
        <c:varyColors val="0"/>
        <c:ser>
          <c:idx val="0"/>
          <c:order val="0"/>
          <c:tx>
            <c:strRef>
              <c:f>Sheet1!$C$5</c:f>
              <c:strCache>
                <c:ptCount val="1"/>
                <c:pt idx="0">
                  <c:v>Federal Funds Rate </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Sheet1!$F$4:$J$4</c:f>
              <c:numCache>
                <c:formatCode>General</c:formatCode>
                <c:ptCount val="5"/>
                <c:pt idx="0">
                  <c:v>2026</c:v>
                </c:pt>
                <c:pt idx="1">
                  <c:v>2027</c:v>
                </c:pt>
                <c:pt idx="2">
                  <c:v>2028</c:v>
                </c:pt>
                <c:pt idx="3">
                  <c:v>2029</c:v>
                </c:pt>
                <c:pt idx="4">
                  <c:v>2030</c:v>
                </c:pt>
              </c:numCache>
            </c:numRef>
          </c:cat>
          <c:val>
            <c:numRef>
              <c:f>Sheet1!$F$5:$J$5</c:f>
              <c:numCache>
                <c:formatCode>General</c:formatCode>
                <c:ptCount val="5"/>
                <c:pt idx="0">
                  <c:v>3.41</c:v>
                </c:pt>
                <c:pt idx="1">
                  <c:v>2.96</c:v>
                </c:pt>
                <c:pt idx="2">
                  <c:v>2.96</c:v>
                </c:pt>
                <c:pt idx="3">
                  <c:v>2.93</c:v>
                </c:pt>
                <c:pt idx="4">
                  <c:v>2.73</c:v>
                </c:pt>
              </c:numCache>
            </c:numRef>
          </c:val>
          <c:extLst>
            <c:ext xmlns:c16="http://schemas.microsoft.com/office/drawing/2014/chart" uri="{C3380CC4-5D6E-409C-BE32-E72D297353CC}">
              <c16:uniqueId val="{00000000-D1D1-409A-B751-4C8602E90632}"/>
            </c:ext>
          </c:extLst>
        </c:ser>
        <c:dLbls>
          <c:showLegendKey val="0"/>
          <c:showVal val="0"/>
          <c:showCatName val="0"/>
          <c:showSerName val="0"/>
          <c:showPercent val="0"/>
          <c:showBubbleSize val="0"/>
        </c:dLbls>
        <c:gapWidth val="40"/>
        <c:overlap val="-27"/>
        <c:axId val="1094371504"/>
        <c:axId val="1094373904"/>
      </c:barChart>
      <c:catAx>
        <c:axId val="109437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tx1">
                    <a:lumMod val="50000"/>
                  </a:schemeClr>
                </a:solidFill>
                <a:latin typeface="+mn-lt"/>
                <a:ea typeface="+mn-ea"/>
                <a:cs typeface="+mn-cs"/>
              </a:defRPr>
            </a:pPr>
            <a:endParaRPr lang="en-US"/>
          </a:p>
        </c:txPr>
        <c:crossAx val="1094373904"/>
        <c:crosses val="autoZero"/>
        <c:auto val="1"/>
        <c:lblAlgn val="ctr"/>
        <c:lblOffset val="100"/>
        <c:noMultiLvlLbl val="0"/>
      </c:catAx>
      <c:valAx>
        <c:axId val="109437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4371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4400" b="1" i="0" u="none" strike="noStrike" kern="1200" spc="0" baseline="0">
                <a:solidFill>
                  <a:schemeClr val="tx1">
                    <a:lumMod val="65000"/>
                    <a:lumOff val="35000"/>
                  </a:schemeClr>
                </a:solidFill>
                <a:latin typeface="+mn-lt"/>
                <a:ea typeface="+mn-ea"/>
                <a:cs typeface="+mn-cs"/>
              </a:defRPr>
            </a:pPr>
            <a:r>
              <a:rPr lang="en-US" sz="4400" b="1" dirty="0"/>
              <a:t>10-Year Treasury Bond Rate </a:t>
            </a:r>
          </a:p>
        </c:rich>
      </c:tx>
      <c:overlay val="0"/>
      <c:spPr>
        <a:noFill/>
        <a:ln>
          <a:noFill/>
        </a:ln>
        <a:effectLst/>
      </c:spPr>
      <c:txPr>
        <a:bodyPr rot="0" spcFirstLastPara="1" vertOverflow="ellipsis" vert="horz" wrap="square" anchor="ctr" anchorCtr="1"/>
        <a:lstStyle/>
        <a:p>
          <a:pPr>
            <a:defRPr sz="4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717493083634816E-2"/>
          <c:y val="0.16880696523011141"/>
          <c:w val="0.95289511952897776"/>
          <c:h val="0.59834558998559451"/>
        </c:manualLayout>
      </c:layout>
      <c:barChart>
        <c:barDir val="col"/>
        <c:grouping val="clustered"/>
        <c:varyColors val="0"/>
        <c:ser>
          <c:idx val="0"/>
          <c:order val="0"/>
          <c:tx>
            <c:strRef>
              <c:f>Sheet1!$C$7:$E$7</c:f>
              <c:strCache>
                <c:ptCount val="3"/>
                <c:pt idx="0">
                  <c:v>10-Year Treas Bond Rate </c:v>
                </c:pt>
                <c:pt idx="1">
                  <c:v>4.21</c:v>
                </c:pt>
                <c:pt idx="2">
                  <c:v>4.28</c:v>
                </c:pt>
              </c:strCache>
            </c:strRef>
          </c:tx>
          <c:spPr>
            <a:solidFill>
              <a:schemeClr val="tx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Sheet1!$F$6:$J$6</c:f>
              <c:numCache>
                <c:formatCode>General</c:formatCode>
                <c:ptCount val="5"/>
                <c:pt idx="0">
                  <c:v>2026</c:v>
                </c:pt>
                <c:pt idx="1">
                  <c:v>2027</c:v>
                </c:pt>
                <c:pt idx="2">
                  <c:v>2028</c:v>
                </c:pt>
                <c:pt idx="3">
                  <c:v>2029</c:v>
                </c:pt>
                <c:pt idx="4">
                  <c:v>2030</c:v>
                </c:pt>
              </c:numCache>
            </c:numRef>
          </c:cat>
          <c:val>
            <c:numRef>
              <c:f>Sheet1!$F$7:$J$7</c:f>
              <c:numCache>
                <c:formatCode>General</c:formatCode>
                <c:ptCount val="5"/>
                <c:pt idx="0">
                  <c:v>4.2300000000000004</c:v>
                </c:pt>
                <c:pt idx="1">
                  <c:v>4.3099999999999996</c:v>
                </c:pt>
                <c:pt idx="2">
                  <c:v>4.3</c:v>
                </c:pt>
                <c:pt idx="3">
                  <c:v>4.24</c:v>
                </c:pt>
                <c:pt idx="4">
                  <c:v>4.18</c:v>
                </c:pt>
              </c:numCache>
            </c:numRef>
          </c:val>
          <c:extLst>
            <c:ext xmlns:c16="http://schemas.microsoft.com/office/drawing/2014/chart" uri="{C3380CC4-5D6E-409C-BE32-E72D297353CC}">
              <c16:uniqueId val="{00000000-590B-4DDB-81F6-A59B650709DC}"/>
            </c:ext>
          </c:extLst>
        </c:ser>
        <c:dLbls>
          <c:showLegendKey val="0"/>
          <c:showVal val="0"/>
          <c:showCatName val="0"/>
          <c:showSerName val="0"/>
          <c:showPercent val="0"/>
          <c:showBubbleSize val="0"/>
        </c:dLbls>
        <c:gapWidth val="40"/>
        <c:overlap val="-27"/>
        <c:axId val="1094234928"/>
        <c:axId val="1094232048"/>
      </c:barChart>
      <c:catAx>
        <c:axId val="109423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tx1">
                    <a:lumMod val="65000"/>
                    <a:lumOff val="35000"/>
                  </a:schemeClr>
                </a:solidFill>
                <a:latin typeface="+mn-lt"/>
                <a:ea typeface="+mn-ea"/>
                <a:cs typeface="+mn-cs"/>
              </a:defRPr>
            </a:pPr>
            <a:endParaRPr lang="en-US"/>
          </a:p>
        </c:txPr>
        <c:crossAx val="1094232048"/>
        <c:crosses val="autoZero"/>
        <c:auto val="1"/>
        <c:lblAlgn val="ctr"/>
        <c:lblOffset val="100"/>
        <c:noMultiLvlLbl val="0"/>
      </c:catAx>
      <c:valAx>
        <c:axId val="109423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423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4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Sheet1!$C$9</c:f>
              <c:strCache>
                <c:ptCount val="1"/>
                <c:pt idx="0">
                  <c:v>Fixed Mortgage Rate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Sheet1!$F$8:$J$8</c:f>
              <c:numCache>
                <c:formatCode>General</c:formatCode>
                <c:ptCount val="5"/>
                <c:pt idx="0">
                  <c:v>2026</c:v>
                </c:pt>
                <c:pt idx="1">
                  <c:v>2027</c:v>
                </c:pt>
                <c:pt idx="2">
                  <c:v>2028</c:v>
                </c:pt>
                <c:pt idx="3">
                  <c:v>2029</c:v>
                </c:pt>
                <c:pt idx="4">
                  <c:v>2030</c:v>
                </c:pt>
              </c:numCache>
            </c:numRef>
          </c:cat>
          <c:val>
            <c:numRef>
              <c:f>Sheet1!$F$9:$J$9</c:f>
              <c:numCache>
                <c:formatCode>General</c:formatCode>
                <c:ptCount val="5"/>
                <c:pt idx="0">
                  <c:v>6.32</c:v>
                </c:pt>
                <c:pt idx="1">
                  <c:v>6.28</c:v>
                </c:pt>
                <c:pt idx="2">
                  <c:v>6.23</c:v>
                </c:pt>
                <c:pt idx="3">
                  <c:v>6.15</c:v>
                </c:pt>
                <c:pt idx="4">
                  <c:v>6.07</c:v>
                </c:pt>
              </c:numCache>
            </c:numRef>
          </c:val>
          <c:extLst>
            <c:ext xmlns:c16="http://schemas.microsoft.com/office/drawing/2014/chart" uri="{C3380CC4-5D6E-409C-BE32-E72D297353CC}">
              <c16:uniqueId val="{00000000-E710-4CC7-9AC0-B2F633194F41}"/>
            </c:ext>
          </c:extLst>
        </c:ser>
        <c:dLbls>
          <c:showLegendKey val="0"/>
          <c:showVal val="0"/>
          <c:showCatName val="0"/>
          <c:showSerName val="0"/>
          <c:showPercent val="0"/>
          <c:showBubbleSize val="0"/>
        </c:dLbls>
        <c:gapWidth val="40"/>
        <c:overlap val="-27"/>
        <c:axId val="528263920"/>
        <c:axId val="528250000"/>
      </c:barChart>
      <c:catAx>
        <c:axId val="52826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tx1">
                    <a:lumMod val="65000"/>
                    <a:lumOff val="35000"/>
                  </a:schemeClr>
                </a:solidFill>
                <a:latin typeface="+mn-lt"/>
                <a:ea typeface="+mn-ea"/>
                <a:cs typeface="+mn-cs"/>
              </a:defRPr>
            </a:pPr>
            <a:endParaRPr lang="en-US"/>
          </a:p>
        </c:txPr>
        <c:crossAx val="528250000"/>
        <c:crosses val="autoZero"/>
        <c:auto val="1"/>
        <c:lblAlgn val="ctr"/>
        <c:lblOffset val="100"/>
        <c:noMultiLvlLbl val="0"/>
      </c:catAx>
      <c:valAx>
        <c:axId val="52825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8263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C3867A26-8B00-244A-885C-814A6561BE37}" type="datetimeFigureOut">
              <a:rPr lang="en-US" smtClean="0"/>
              <a:t>9/23/2025</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E26A1EE2-47C5-DE42-B590-9E0A123BC61B}" type="slidenum">
              <a:rPr lang="en-US" smtClean="0"/>
              <a:t>‹#›</a:t>
            </a:fld>
            <a:endParaRPr lang="en-US"/>
          </a:p>
        </p:txBody>
      </p:sp>
    </p:spTree>
    <p:extLst>
      <p:ext uri="{BB962C8B-B14F-4D97-AF65-F5344CB8AC3E}">
        <p14:creationId xmlns:p14="http://schemas.microsoft.com/office/powerpoint/2010/main" val="6170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48A9-3529-8461-1AEE-FFFDBDA07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7EFF-E40C-AEC0-046D-5B66B917C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8EB1A-7336-AA72-B50F-C4A5A2AC0F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C0DDBA-F25A-FC69-4C9B-88B72C3E039B}"/>
              </a:ext>
            </a:extLst>
          </p:cNvPr>
          <p:cNvSpPr>
            <a:spLocks noGrp="1"/>
          </p:cNvSpPr>
          <p:nvPr>
            <p:ph type="sldNum" sz="quarter" idx="5"/>
          </p:nvPr>
        </p:nvSpPr>
        <p:spPr/>
        <p:txBody>
          <a:bodyPr/>
          <a:lstStyle/>
          <a:p>
            <a:fld id="{E26A1EE2-47C5-DE42-B590-9E0A123BC61B}" type="slidenum">
              <a:rPr lang="en-US" smtClean="0"/>
              <a:t>16</a:t>
            </a:fld>
            <a:endParaRPr lang="en-US"/>
          </a:p>
        </p:txBody>
      </p:sp>
    </p:spTree>
    <p:extLst>
      <p:ext uri="{BB962C8B-B14F-4D97-AF65-F5344CB8AC3E}">
        <p14:creationId xmlns:p14="http://schemas.microsoft.com/office/powerpoint/2010/main" val="404033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measures how long projects are taking to get from planning through project start.</a:t>
            </a:r>
          </a:p>
          <a:p>
            <a:endParaRPr lang="en-US" dirty="0"/>
          </a:p>
          <a:p>
            <a:r>
              <a:rPr lang="en-US" dirty="0"/>
              <a:t>Education and health have been pretty steady since 2019, but the private building side has seen project planning slowing down. </a:t>
            </a:r>
          </a:p>
          <a:p>
            <a:endParaRPr lang="en-US" dirty="0"/>
          </a:p>
          <a:p>
            <a:r>
              <a:rPr lang="en-US" dirty="0"/>
              <a:t>Why is this happening:</a:t>
            </a:r>
          </a:p>
          <a:p>
            <a:pPr marL="235572" indent="-235572">
              <a:buAutoNum type="arabicPeriod"/>
            </a:pPr>
            <a:r>
              <a:rPr lang="en-US" dirty="0"/>
              <a:t>Uncertainty around tariff &amp; economic policies has caused owners &amp; developers to slow down their planning process (this is the primary trend for 2025)</a:t>
            </a:r>
          </a:p>
          <a:p>
            <a:pPr marL="235572" indent="-235572">
              <a:buAutoNum type="arabicPeriod"/>
            </a:pPr>
            <a:r>
              <a:rPr lang="en-US" dirty="0"/>
              <a:t>Prior to 2025, projects were slowing down due to: Elevated material prices, worsening labor shortages, and specific market conditions (i.e. warehouses being in sectoral decline; weak demand for new office space, etc.) </a:t>
            </a:r>
          </a:p>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26</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93904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3F08-66E9-FEA5-7BDB-35F6D4EDF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366C4-B699-F05C-0964-61A7FE728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8FC57-23A1-C2A1-A99B-4035FAB03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7A9826-1F2C-D7B1-8384-2B2C43C8C2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A1EE2-47C5-DE42-B590-9E0A123BC6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0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forecast assumes there will be no additional major infrastructure law, akin to the Infrastructure Investment and Jobs Act (IIJA), passed in the next five years. While the U.S. will likely see the start of a new five-year surface transportation plan in 2027, those funds will be a fraction of the total IIJA outlay. </a:t>
            </a:r>
          </a:p>
          <a:p>
            <a:endParaRPr lang="en-US" dirty="0"/>
          </a:p>
          <a:p>
            <a:r>
              <a:rPr lang="en-US" b="1" dirty="0"/>
              <a:t>One of the larger downgrades </a:t>
            </a:r>
            <a:r>
              <a:rPr lang="en-US" dirty="0"/>
              <a:t>in the current forecast comes in electric power-related construction. Solar and wind projects accounted for 71% of electric power starts in 2024 but are now facing weaker federal funding and expiration of tax credits. But – demand should remain strong for electric power generation driven by climate change (more demand on the grid overall for electricity), buildouts of data centers and manufacturing projects </a:t>
            </a:r>
          </a:p>
          <a:p>
            <a:endParaRPr lang="en-US" dirty="0"/>
          </a:p>
          <a:p>
            <a:pPr defTabSz="942289">
              <a:defRPr/>
            </a:pPr>
            <a:r>
              <a:rPr lang="en-US" dirty="0"/>
              <a:t>Dollars from the IIJA and IRA had been driving strong activity in the environmental public works. But, as federal funding dwindles, growth in environmental public works should follow suit. Notably, the Environmental Protection Agency (EPA) faces potentially severe cuts in FY2026, including potential cuts to the State Revolving Funds (SRFs) for water infrastructure projects amongst others. Uncertainty also remains around funding for the U.S. Army Corps of Engineers (USACE). This forecast assumes that funding for the EPA and USACE will largely remain in place — but it is becoming increasingly likely that future funding cuts will constrain overall project activity. </a:t>
            </a:r>
          </a:p>
          <a:p>
            <a:pPr defTabSz="942289">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28</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89830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previous slide, just for infrastructure </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30</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12882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32</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997736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A1EE2-47C5-DE42-B590-9E0A123BC61B}" type="slidenum">
              <a:rPr lang="en-US" smtClean="0"/>
              <a:t>38</a:t>
            </a:fld>
            <a:endParaRPr lang="en-US"/>
          </a:p>
        </p:txBody>
      </p:sp>
    </p:spTree>
    <p:extLst>
      <p:ext uri="{BB962C8B-B14F-4D97-AF65-F5344CB8AC3E}">
        <p14:creationId xmlns:p14="http://schemas.microsoft.com/office/powerpoint/2010/main" val="311469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A1EE2-47C5-DE42-B590-9E0A123BC61B}" type="slidenum">
              <a:rPr lang="en-US" smtClean="0"/>
              <a:t>45</a:t>
            </a:fld>
            <a:endParaRPr lang="en-US"/>
          </a:p>
        </p:txBody>
      </p:sp>
    </p:spTree>
    <p:extLst>
      <p:ext uri="{BB962C8B-B14F-4D97-AF65-F5344CB8AC3E}">
        <p14:creationId xmlns:p14="http://schemas.microsoft.com/office/powerpoint/2010/main" val="1640849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A1EE2-47C5-DE42-B590-9E0A123BC61B}" type="slidenum">
              <a:rPr lang="en-US" smtClean="0"/>
              <a:t>47</a:t>
            </a:fld>
            <a:endParaRPr lang="en-US"/>
          </a:p>
        </p:txBody>
      </p:sp>
    </p:spTree>
    <p:extLst>
      <p:ext uri="{BB962C8B-B14F-4D97-AF65-F5344CB8AC3E}">
        <p14:creationId xmlns:p14="http://schemas.microsoft.com/office/powerpoint/2010/main" val="236877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A1EE2-47C5-DE42-B590-9E0A123BC61B}" type="slidenum">
              <a:rPr lang="en-US" smtClean="0"/>
              <a:t>49</a:t>
            </a:fld>
            <a:endParaRPr lang="en-US"/>
          </a:p>
        </p:txBody>
      </p:sp>
    </p:spTree>
    <p:extLst>
      <p:ext uri="{BB962C8B-B14F-4D97-AF65-F5344CB8AC3E}">
        <p14:creationId xmlns:p14="http://schemas.microsoft.com/office/powerpoint/2010/main" val="89509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A1EE2-47C5-DE42-B590-9E0A123BC61B}" type="slidenum">
              <a:rPr lang="en-US" smtClean="0"/>
              <a:t>52</a:t>
            </a:fld>
            <a:endParaRPr lang="en-US"/>
          </a:p>
        </p:txBody>
      </p:sp>
    </p:spTree>
    <p:extLst>
      <p:ext uri="{BB962C8B-B14F-4D97-AF65-F5344CB8AC3E}">
        <p14:creationId xmlns:p14="http://schemas.microsoft.com/office/powerpoint/2010/main" val="420650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0A20-D7BB-84FC-6A5F-8978D8A0D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1BB11-E4BC-5F22-624D-07D3C333B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6D90C-4557-6921-DF15-746E0D61E7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3B108D-6D69-4981-B81E-2D953FE2704F}"/>
              </a:ext>
            </a:extLst>
          </p:cNvPr>
          <p:cNvSpPr>
            <a:spLocks noGrp="1"/>
          </p:cNvSpPr>
          <p:nvPr>
            <p:ph type="sldNum" sz="quarter" idx="5"/>
          </p:nvPr>
        </p:nvSpPr>
        <p:spPr/>
        <p:txBody>
          <a:bodyPr/>
          <a:lstStyle/>
          <a:p>
            <a:fld id="{E26A1EE2-47C5-DE42-B590-9E0A123BC61B}" type="slidenum">
              <a:rPr lang="en-US" smtClean="0"/>
              <a:t>17</a:t>
            </a:fld>
            <a:endParaRPr lang="en-US"/>
          </a:p>
        </p:txBody>
      </p:sp>
    </p:spTree>
    <p:extLst>
      <p:ext uri="{BB962C8B-B14F-4D97-AF65-F5344CB8AC3E}">
        <p14:creationId xmlns:p14="http://schemas.microsoft.com/office/powerpoint/2010/main" val="215622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2050" y="547688"/>
            <a:ext cx="4859338" cy="2733675"/>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71029">
              <a:buClr>
                <a:srgbClr val="000000"/>
              </a:buClr>
              <a:defRPr/>
            </a:pPr>
            <a:endParaRPr lang="en-US" sz="1400" kern="0">
              <a:solidFill>
                <a:srgbClr val="000000"/>
              </a:solidFill>
              <a:latin typeface="Arial"/>
              <a:cs typeface="Arial"/>
              <a:sym typeface="Arial"/>
            </a:endParaRPr>
          </a:p>
        </p:txBody>
      </p:sp>
      <p:sp>
        <p:nvSpPr>
          <p:cNvPr id="5" name="Slide Number Placeholder 4"/>
          <p:cNvSpPr>
            <a:spLocks noGrp="1"/>
          </p:cNvSpPr>
          <p:nvPr>
            <p:ph type="sldNum" sz="quarter" idx="11"/>
          </p:nvPr>
        </p:nvSpPr>
        <p:spPr/>
        <p:txBody>
          <a:bodyPr/>
          <a:lstStyle/>
          <a:p>
            <a:pPr algn="l" defTabSz="971029">
              <a:buClr>
                <a:srgbClr val="000000"/>
              </a:buClr>
              <a:defRPr/>
            </a:pPr>
            <a:fld id="{8E2C8280-5F62-3D48-BBB9-576BF0EE92F4}" type="slidenum">
              <a:rPr lang="uk-UA" sz="1400" kern="0">
                <a:solidFill>
                  <a:srgbClr val="000000"/>
                </a:solidFill>
                <a:latin typeface="Arial"/>
                <a:cs typeface="Arial"/>
                <a:sym typeface="Arial"/>
              </a:rPr>
              <a:pPr algn="l" defTabSz="971029">
                <a:buClr>
                  <a:srgbClr val="000000"/>
                </a:buClr>
                <a:defRPr/>
              </a:pPr>
              <a:t>56</a:t>
            </a:fld>
            <a:endParaRPr lang="uk-UA" sz="1400" kern="0">
              <a:solidFill>
                <a:srgbClr val="000000"/>
              </a:solidFill>
              <a:latin typeface="Arial"/>
              <a:cs typeface="Arial"/>
              <a:sym typeface="Arial"/>
            </a:endParaRPr>
          </a:p>
        </p:txBody>
      </p:sp>
    </p:spTree>
    <p:extLst>
      <p:ext uri="{BB962C8B-B14F-4D97-AF65-F5344CB8AC3E}">
        <p14:creationId xmlns:p14="http://schemas.microsoft.com/office/powerpoint/2010/main" val="295351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F9A5300F-5B3C-BC4C-9A62-AD75116B89B6}" type="slidenum">
              <a:rPr lang="en-US">
                <a:solidFill>
                  <a:prstClr val="black"/>
                </a:solidFill>
                <a:latin typeface="Calibri" panose="020F0502020204030204"/>
              </a:rPr>
              <a:pPr defTabSz="942289">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502729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9EDAD-84B4-556F-C33B-57F3917A6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42890-72F1-DEA3-FA66-60A4B8C4D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606A1-65AA-AA61-0045-518EB6C5E341}"/>
              </a:ext>
            </a:extLst>
          </p:cNvPr>
          <p:cNvSpPr>
            <a:spLocks noGrp="1"/>
          </p:cNvSpPr>
          <p:nvPr>
            <p:ph type="body" idx="1"/>
          </p:nvPr>
        </p:nvSpPr>
        <p:spPr/>
        <p:txBody>
          <a:bodyPr/>
          <a:lstStyle/>
          <a:p>
            <a:r>
              <a:rPr lang="en-US"/>
              <a:t>If you change any logos use replace picture</a:t>
            </a:r>
          </a:p>
          <a:p>
            <a:r>
              <a:rPr lang="en-US"/>
              <a:t>Try to keep all logos lined up both vertically and horizontally</a:t>
            </a:r>
          </a:p>
          <a:p>
            <a:r>
              <a:rPr lang="en-US"/>
              <a:t>	may use guides to help you</a:t>
            </a:r>
          </a:p>
          <a:p>
            <a:r>
              <a:rPr lang="en-US"/>
              <a:t>	make sure dynamic guides are on to help</a:t>
            </a:r>
          </a:p>
        </p:txBody>
      </p:sp>
      <p:sp>
        <p:nvSpPr>
          <p:cNvPr id="4" name="Slide Number Placeholder 3">
            <a:extLst>
              <a:ext uri="{FF2B5EF4-FFF2-40B4-BE49-F238E27FC236}">
                <a16:creationId xmlns:a16="http://schemas.microsoft.com/office/drawing/2014/main" id="{292E0988-5CE4-CE42-AA4F-910371B11D89}"/>
              </a:ext>
            </a:extLst>
          </p:cNvPr>
          <p:cNvSpPr>
            <a:spLocks noGrp="1"/>
          </p:cNvSpPr>
          <p:nvPr>
            <p:ph type="sldNum" sz="quarter" idx="5"/>
          </p:nvPr>
        </p:nvSpPr>
        <p:spPr/>
        <p:txBody>
          <a:bodyPr/>
          <a:lstStyle/>
          <a:p>
            <a:pPr defTabSz="971029">
              <a:defRPr/>
            </a:pPr>
            <a:fld id="{F9A5300F-5B3C-BC4C-9A62-AD75116B89B6}" type="slidenum">
              <a:rPr lang="en-US">
                <a:solidFill>
                  <a:prstClr val="black"/>
                </a:solidFill>
                <a:latin typeface="Calibri" panose="020F0502020204030204"/>
              </a:rPr>
              <a:pPr defTabSz="971029">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65412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54E3-79C9-BF21-1809-EA6E56575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51F8D-5184-882E-4B31-DA3137FE2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81CE1-BCED-837F-6F14-C5BB8A04EA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DDE3A0-E477-C207-3C55-2DEEF60B35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A1EE2-47C5-DE42-B590-9E0A123BC6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44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A311-2156-375C-33C5-43FFEDDDC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608F1-A8F1-DBD8-9E18-E99A3204A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25B8A-4E8A-9A9F-0102-0D415A541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0297F6-B819-8FCA-2121-08D294C8CD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A1EE2-47C5-DE42-B590-9E0A123BC6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4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free and comes out the 5</a:t>
            </a:r>
            <a:r>
              <a:rPr lang="en-US" baseline="30000" dirty="0"/>
              <a:t>th</a:t>
            </a:r>
            <a:r>
              <a:rPr lang="en-US" dirty="0"/>
              <a:t> business day of every month. If a customer wants to be added to the email distribution list (Analytics.Fulfillment@construction.com can add new emails), they will also receive the free data file (going back to 2002).  </a:t>
            </a:r>
          </a:p>
          <a:p>
            <a:pPr defTabSz="942289">
              <a:defRPr/>
            </a:pPr>
            <a:endParaRPr lang="en-US" dirty="0"/>
          </a:p>
          <a:p>
            <a:pPr defTabSz="942289">
              <a:defRPr/>
            </a:pPr>
            <a:r>
              <a:rPr lang="en-US" dirty="0"/>
              <a:t>DMI measures the </a:t>
            </a:r>
            <a:r>
              <a:rPr lang="en-US" u="sng" dirty="0"/>
              <a:t>momentum</a:t>
            </a:r>
            <a:r>
              <a:rPr lang="en-US" dirty="0"/>
              <a:t> of nonresidential building projects entering the planning queue, based on the value of projects in DGN (V1 projects).  We exclude projects over $500 million and we also exclude manufacturing and transportation projects.  While the DMI has seen substantial growth lately, most of it remains centered around strength in data center planning (aside from July) – and more recently, warehouse activity. Despite the growth, it’ll take longer for it to translate into construction starts – given how slow projects are taking to move through the planning process. </a:t>
            </a:r>
          </a:p>
          <a:p>
            <a:pPr defTabSz="942289">
              <a:defRPr/>
            </a:pPr>
            <a:endParaRPr lang="en-US" dirty="0"/>
          </a:p>
          <a:p>
            <a:pPr defTabSz="942289">
              <a:defRPr/>
            </a:pPr>
            <a:r>
              <a:rPr lang="en-US" dirty="0"/>
              <a:t>Why was July so strong? Planning data skyrocketed in the month of July on the back of several large projects entering the planning queue for data centers, research &amp; development labs, hospitals and service stations. Combined with more organic momentum in planning for hotels, warehouses, and recreational projects, cumulative activity drove record highs in the DMI. After months of wait-and-see due to tariff uncertainty, owners and developers have begun to move forward with projects and assumed higher costs for them. As economic and fiscal uncertainty remains prevalent, volatility in planning activity will remain elevated. </a:t>
            </a:r>
          </a:p>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20</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91615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family construction has been underwhelming in 2025. </a:t>
            </a:r>
          </a:p>
          <a:p>
            <a:pPr marL="176679" indent="-176679">
              <a:buFont typeface="Arial" panose="020B0604020202020204" pitchFamily="34" charset="0"/>
              <a:buChar char="•"/>
            </a:pPr>
            <a:r>
              <a:rPr lang="en-US" dirty="0"/>
              <a:t>Housing affordability and lack of supply, particularly for entry-level homes, remain the primary barriers preventing buyers from entering the market. </a:t>
            </a:r>
          </a:p>
          <a:p>
            <a:pPr marL="176679" indent="-176679">
              <a:buFont typeface="Arial" panose="020B0604020202020204" pitchFamily="34" charset="0"/>
              <a:buChar char="•"/>
            </a:pPr>
            <a:r>
              <a:rPr lang="en-US" dirty="0"/>
              <a:t>Current 30-year fixed mortgage rates are firmly in the 6.5% to 7% range, and home prices remain historically high, despite a recent slight decline. </a:t>
            </a:r>
          </a:p>
          <a:p>
            <a:pPr marL="176679" indent="-176679">
              <a:buFont typeface="Arial" panose="020B0604020202020204" pitchFamily="34" charset="0"/>
              <a:buChar char="•"/>
            </a:pPr>
            <a:r>
              <a:rPr lang="en-US" dirty="0"/>
              <a:t>While buyers may have once been willing to stretch their budgets to enter the housing market, the growing risk of recession and a weakening labor market are compelling many potential buyers to pause home-buying plans. </a:t>
            </a:r>
          </a:p>
          <a:p>
            <a:pPr marL="176679" indent="-176679">
              <a:buFont typeface="Arial" panose="020B0604020202020204" pitchFamily="34" charset="0"/>
              <a:buChar char="•"/>
            </a:pPr>
            <a:r>
              <a:rPr lang="en-US" dirty="0"/>
              <a:t>Beyond 2025, slower immigration will also constrain household formations and, as a consequence, housing demand.</a:t>
            </a:r>
          </a:p>
          <a:p>
            <a:endParaRPr lang="en-US" dirty="0"/>
          </a:p>
          <a:p>
            <a:r>
              <a:rPr lang="en-US" dirty="0"/>
              <a:t>Multifamily construction should see a stronger year in 2025. </a:t>
            </a:r>
            <a:r>
              <a:rPr lang="en-US" b="1" dirty="0"/>
              <a:t>*Can highlight as bright spot/area of opportunity*</a:t>
            </a:r>
            <a:endParaRPr lang="en-US" dirty="0"/>
          </a:p>
          <a:p>
            <a:pPr marL="176679" indent="-176679">
              <a:buFont typeface="Arial" panose="020B0604020202020204" pitchFamily="34" charset="0"/>
              <a:buChar char="•"/>
            </a:pPr>
            <a:r>
              <a:rPr lang="en-US" dirty="0"/>
              <a:t>As buyers continue to be priced out of the single family market, demand on the rental side will be sustained — or buyers will opt to purchase more affordable townhouses or condominiums.</a:t>
            </a:r>
          </a:p>
          <a:p>
            <a:pPr marL="176679" indent="-176679">
              <a:buFont typeface="Arial" panose="020B0604020202020204" pitchFamily="34" charset="0"/>
              <a:buChar char="•"/>
            </a:pPr>
            <a:r>
              <a:rPr lang="en-US" dirty="0"/>
              <a:t>Multifamily completions, however, peaked in the first quarter of 2024 and have largely been pulling back since. In response, multifamily planning activity has been steadily rising over the last year — correlating to the year-to-date growth in multifamily starts in 2025. </a:t>
            </a:r>
          </a:p>
          <a:p>
            <a:pPr marL="176679" indent="-176679">
              <a:buFont typeface="Arial" panose="020B0604020202020204" pitchFamily="34" charset="0"/>
              <a:buChar char="•"/>
            </a:pPr>
            <a:r>
              <a:rPr lang="en-US" dirty="0"/>
              <a:t>Weaker demographic trends and less housing demand will then drive multifamily starts to pull back through the remainder of the forecast period. </a:t>
            </a:r>
          </a:p>
          <a:p>
            <a:endParaRPr lang="en-US" dirty="0"/>
          </a:p>
          <a:p>
            <a:r>
              <a:rPr lang="en-US" dirty="0"/>
              <a:t>Housing Shortage:</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At present, Dodge assumes the housing market is undersupplied by roughly 1.2 million units, which has sustained strong demand for new housing and kept upward pressure on home prices over recent years. Over the next five years, as the housing shortage eases, demand for new housing is also expected to normalize — driving a flatter outlook for single family construction starts in the current iteration of the forecast. *</a:t>
            </a:r>
            <a:r>
              <a:rPr lang="en-US" b="1" dirty="0"/>
              <a:t>Revisions: The out-years of our residential forecast have been sizably downgraded for this reason* </a:t>
            </a:r>
            <a:endParaRPr lang="en-US" dirty="0"/>
          </a:p>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60878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Dollar value in chart is all in &lt;- new, additions, renovations, and inflation</a:t>
            </a:r>
          </a:p>
          <a:p>
            <a:endParaRPr lang="en-US" dirty="0"/>
          </a:p>
          <a:p>
            <a:r>
              <a:rPr lang="en-US" dirty="0"/>
              <a:t>Commercial starts will grow 8% in 2025, bolstered by growth in data center construction and parking garages. </a:t>
            </a:r>
          </a:p>
          <a:p>
            <a:endParaRPr lang="en-US" dirty="0"/>
          </a:p>
          <a:p>
            <a:r>
              <a:rPr lang="en-US" dirty="0"/>
              <a:t>Retail stores, warehouses, and hotels are the most vulnerable to a pullback in consumer spending, more selective lending standards, and higher materials costs. These sectors, therefore, face the most near-term risk. With data centers excluded, growth in the remaining commercial sectors will expand by a muted 5% in 2025. </a:t>
            </a:r>
          </a:p>
          <a:p>
            <a:endParaRPr lang="en-US" dirty="0"/>
          </a:p>
          <a:p>
            <a:r>
              <a:rPr lang="en-US" dirty="0"/>
              <a:t>Data centers will continue to see steady expansion in 2025 &amp; 2026, driven by outsized demand for AI &amp; cloud infrastructure </a:t>
            </a:r>
            <a:r>
              <a:rPr lang="en-US" b="1" dirty="0"/>
              <a:t>*Area of opportunity* </a:t>
            </a:r>
          </a:p>
          <a:p>
            <a:endParaRPr lang="en-US" dirty="0"/>
          </a:p>
          <a:p>
            <a:r>
              <a:rPr lang="en-US" dirty="0"/>
              <a:t>Slow re-emergence of the warehouse market (Amazon activity has steadily picked up in the first half of 2025) is also a positive – even though overall growth this year will be flat, 2026 is more positive. </a:t>
            </a:r>
            <a:r>
              <a:rPr lang="en-US" b="1" dirty="0"/>
              <a:t>*Area of opportunity* </a:t>
            </a:r>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22</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80006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Manufacturing construction starts have had a volatile start to the year. </a:t>
            </a:r>
          </a:p>
          <a:p>
            <a:pPr marL="176679" indent="-176679">
              <a:buFont typeface="Arial" panose="020B0604020202020204" pitchFamily="34" charset="0"/>
              <a:buChar char="•"/>
            </a:pPr>
            <a:r>
              <a:rPr lang="en-US" dirty="0"/>
              <a:t>First quarter: Major pullback driven by changing tariff policies (increased risks around higher input costs, supply chains issues, and uncertainty around long-term pricing)</a:t>
            </a:r>
          </a:p>
          <a:p>
            <a:pPr marL="176679" indent="-176679">
              <a:buFont typeface="Arial" panose="020B0604020202020204" pitchFamily="34" charset="0"/>
              <a:buChar char="•"/>
            </a:pPr>
            <a:r>
              <a:rPr lang="en-US" dirty="0"/>
              <a:t>Second quarter: Massive rebound thanks to $10B TSMC semiconductor plant breaking ground &amp; normalizing of MFG construction levels </a:t>
            </a:r>
          </a:p>
          <a:p>
            <a:pPr marL="176679" indent="-176679">
              <a:buFont typeface="Arial" panose="020B0604020202020204" pitchFamily="34" charset="0"/>
              <a:buChar char="•"/>
            </a:pPr>
            <a:r>
              <a:rPr lang="en-US" dirty="0"/>
              <a:t>The high cost-per-square foot of semiconductor plants is driving stronger dollar-value growth this year, </a:t>
            </a:r>
          </a:p>
          <a:p>
            <a:endParaRPr lang="en-US" dirty="0"/>
          </a:p>
          <a:p>
            <a:pPr defTabSz="942289">
              <a:defRPr/>
            </a:pPr>
            <a:r>
              <a:rPr lang="en-US" b="1" dirty="0"/>
              <a:t>Revisions: </a:t>
            </a:r>
            <a:r>
              <a:rPr lang="en-US" dirty="0"/>
              <a:t>Last quarter, MFG was going to be negative for the year – so the dollar value forecast has been moderately upgraded; but the narrative remains the same. Square footage and constant dollar projections remain solidly negative. </a:t>
            </a:r>
          </a:p>
          <a:p>
            <a:endParaRPr lang="en-US" b="1"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24</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84776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Institutional starts were on a tear in 2024 with large projects in the healthcare, recreation, and transportation sectors pushing starts up 18% to $227 billion. This year will see even more large projects starting, including the second phase of the Rikers Island prison replacement and the Midtown Port Authority Bus Terminal Replacement in New York NY. </a:t>
            </a:r>
          </a:p>
          <a:p>
            <a:endParaRPr lang="en-US" dirty="0"/>
          </a:p>
          <a:p>
            <a:r>
              <a:rPr lang="en-US" dirty="0"/>
              <a:t>Education construction is weak due to risks around less federal funding, higher endowment tax, weaker demographics. </a:t>
            </a:r>
            <a:r>
              <a:rPr lang="en-US" b="1" dirty="0"/>
              <a:t>Revisions: YTD performance in education has driven continuous downgrades throughout the last two quarters. </a:t>
            </a:r>
            <a:endParaRPr lang="en-US" dirty="0"/>
          </a:p>
          <a:p>
            <a:endParaRPr lang="en-US" dirty="0"/>
          </a:p>
          <a:p>
            <a:r>
              <a:rPr lang="en-US" dirty="0"/>
              <a:t>The January start of the $5 billion Children’s Health &amp; UTSW New Pediatric Campus in Dallas TX will prop up healthcare construction this year. Hospital construction should be more insulated in 2025 than urgent care clinics and nursing homes. </a:t>
            </a:r>
          </a:p>
          <a:p>
            <a:pPr marL="176679" indent="-176679">
              <a:buFont typeface="Arial" panose="020B0604020202020204" pitchFamily="34" charset="0"/>
              <a:buChar char="•"/>
            </a:pPr>
            <a:r>
              <a:rPr lang="en-US" dirty="0"/>
              <a:t>Dollar Value by STC:</a:t>
            </a:r>
          </a:p>
          <a:p>
            <a:pPr marL="647824" lvl="1" indent="-176679">
              <a:buFont typeface="Arial" panose="020B0604020202020204" pitchFamily="34" charset="0"/>
              <a:buChar char="•"/>
            </a:pPr>
            <a:r>
              <a:rPr lang="en-US" dirty="0"/>
              <a:t>Hospitals: +18% in 2025, +16% in 2026 </a:t>
            </a:r>
          </a:p>
          <a:p>
            <a:pPr marL="647824" lvl="1" indent="-176679">
              <a:buFont typeface="Arial" panose="020B0604020202020204" pitchFamily="34" charset="0"/>
              <a:buChar char="•"/>
            </a:pPr>
            <a:r>
              <a:rPr lang="en-US" dirty="0"/>
              <a:t>Clinics: +14% in 2025, +1% in 2026</a:t>
            </a:r>
          </a:p>
          <a:p>
            <a:pPr marL="176679" indent="-176679">
              <a:buFont typeface="Arial" panose="020B0604020202020204" pitchFamily="34" charset="0"/>
              <a:buChar char="•"/>
            </a:pPr>
            <a:r>
              <a:rPr lang="en-US" dirty="0"/>
              <a:t>Area by STC:</a:t>
            </a:r>
          </a:p>
          <a:p>
            <a:pPr marL="647824" lvl="1" indent="-176679">
              <a:buFont typeface="Arial" panose="020B0604020202020204" pitchFamily="34" charset="0"/>
              <a:buChar char="•"/>
            </a:pPr>
            <a:r>
              <a:rPr lang="en-US" dirty="0"/>
              <a:t>Hospitals: +8% in 2025, +3% in 2026</a:t>
            </a:r>
          </a:p>
          <a:p>
            <a:pPr marL="647824" lvl="1" indent="-176679">
              <a:buFont typeface="Arial" panose="020B0604020202020204" pitchFamily="34" charset="0"/>
              <a:buChar char="•"/>
            </a:pPr>
            <a:r>
              <a:rPr lang="en-US" dirty="0"/>
              <a:t>Clinics: +4% in 2025, +3% in 2026</a:t>
            </a:r>
          </a:p>
          <a:p>
            <a:endParaRPr lang="en-US" dirty="0"/>
          </a:p>
          <a:p>
            <a:r>
              <a:rPr lang="en-US" dirty="0"/>
              <a:t>In aggregate, institutional starts will expand by 1% in 2025 even as healthcare and recreational starts post solid growth. Unfortunately, more muted education, dormitory, and transportation construction will offset growth in the other sectors. </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83D34F52-85A2-6546-8748-4B0360D11B12}" type="slidenum">
              <a:rPr lang="en-US">
                <a:solidFill>
                  <a:prstClr val="black"/>
                </a:solidFill>
                <a:latin typeface="Arial" panose="020B0604020202020204" pitchFamily="34" charset="0"/>
              </a:rPr>
              <a:pPr defTabSz="942289" eaLnBrk="0" fontAlgn="base" hangingPunct="0">
                <a:spcBef>
                  <a:spcPct val="0"/>
                </a:spcBef>
                <a:spcAft>
                  <a:spcPct val="0"/>
                </a:spcAft>
                <a:defRPr/>
              </a:pPr>
              <a:t>25</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57590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2.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12.xml"/><Relationship Id="rId5" Type="http://schemas.openxmlformats.org/officeDocument/2006/relationships/image" Target="../media/image15.emf"/><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emf"/><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emf"/><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12.xml"/><Relationship Id="rId5" Type="http://schemas.openxmlformats.org/officeDocument/2006/relationships/image" Target="../media/image16.png"/><Relationship Id="rId4" Type="http://schemas.openxmlformats.org/officeDocument/2006/relationships/image" Target="../media/image1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emf"/><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53800" y="3619501"/>
            <a:ext cx="6019800" cy="2019300"/>
          </a:xfrm>
          <a:prstGeom prst="rect">
            <a:avLst/>
          </a:prstGeom>
        </p:spPr>
        <p:txBody>
          <a:bodyPr anchor="b">
            <a:normAutofit/>
          </a:bodyPr>
          <a:lstStyle>
            <a:lvl1pPr algn="l">
              <a:defRPr sz="6600">
                <a:latin typeface="Roboto" panose="02000000000000000000" pitchFamily="2" charset="0"/>
                <a:ea typeface="Roboto" panose="02000000000000000000" pitchFamily="2" charset="0"/>
              </a:defRPr>
            </a:lvl1pPr>
          </a:lstStyle>
          <a:p>
            <a:r>
              <a:rPr lang="en-US" dirty="0"/>
              <a:t>TITLE TEXT</a:t>
            </a:r>
          </a:p>
        </p:txBody>
      </p:sp>
      <p:sp>
        <p:nvSpPr>
          <p:cNvPr id="9" name="Text Placeholder 2">
            <a:extLst>
              <a:ext uri="{FF2B5EF4-FFF2-40B4-BE49-F238E27FC236}">
                <a16:creationId xmlns:a16="http://schemas.microsoft.com/office/drawing/2014/main" id="{3F483A58-BFE2-9147-B266-868F6C9268B6}"/>
              </a:ext>
            </a:extLst>
          </p:cNvPr>
          <p:cNvSpPr>
            <a:spLocks noGrp="1"/>
          </p:cNvSpPr>
          <p:nvPr>
            <p:ph type="body" idx="10" hasCustomPrompt="1"/>
          </p:nvPr>
        </p:nvSpPr>
        <p:spPr>
          <a:xfrm>
            <a:off x="11373678" y="5905500"/>
            <a:ext cx="6019800" cy="1600200"/>
          </a:xfrm>
          <a:prstGeom prst="rect">
            <a:avLst/>
          </a:prstGeom>
        </p:spPr>
        <p:txBody>
          <a:bodyPr anchor="t"/>
          <a:lstStyle>
            <a:lvl1pPr marL="0" indent="0">
              <a:buNone/>
              <a:defRPr sz="4000" b="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10A8-AE65-14E8-57A0-EE8D9A7735A0}"/>
              </a:ext>
            </a:extLst>
          </p:cNvPr>
          <p:cNvSpPr>
            <a:spLocks noGrp="1"/>
          </p:cNvSpPr>
          <p:nvPr>
            <p:ph type="ctrTitle" hasCustomPrompt="1"/>
          </p:nvPr>
        </p:nvSpPr>
        <p:spPr>
          <a:xfrm>
            <a:off x="1524000" y="114300"/>
            <a:ext cx="15506700" cy="1295400"/>
          </a:xfrm>
          <a:prstGeom prst="rect">
            <a:avLst/>
          </a:prstGeom>
        </p:spPr>
        <p:txBody>
          <a:bodyPr anchor="ctr"/>
          <a:lstStyle>
            <a:lvl1pPr algn="l">
              <a:defRPr sz="6000">
                <a:solidFill>
                  <a:schemeClr val="bg2"/>
                </a:solidFill>
                <a:latin typeface="Roboto" panose="02000000000000000000" pitchFamily="2" charset="0"/>
                <a:ea typeface="Roboto" panose="02000000000000000000" pitchFamily="2" charset="0"/>
              </a:defRPr>
            </a:lvl1pPr>
          </a:lstStyle>
          <a:p>
            <a:r>
              <a:rPr lang="en-US" dirty="0"/>
              <a:t>Headline Goes Here</a:t>
            </a:r>
          </a:p>
        </p:txBody>
      </p:sp>
      <p:sp>
        <p:nvSpPr>
          <p:cNvPr id="3" name="Subtitle 2">
            <a:extLst>
              <a:ext uri="{FF2B5EF4-FFF2-40B4-BE49-F238E27FC236}">
                <a16:creationId xmlns:a16="http://schemas.microsoft.com/office/drawing/2014/main" id="{4E30973A-411B-22CB-B38E-61F751D170D1}"/>
              </a:ext>
            </a:extLst>
          </p:cNvPr>
          <p:cNvSpPr>
            <a:spLocks noGrp="1"/>
          </p:cNvSpPr>
          <p:nvPr>
            <p:ph type="subTitle" idx="1" hasCustomPrompt="1"/>
          </p:nvPr>
        </p:nvSpPr>
        <p:spPr>
          <a:xfrm>
            <a:off x="1524000" y="1866900"/>
            <a:ext cx="15506700" cy="762000"/>
          </a:xfrm>
          <a:prstGeom prst="rect">
            <a:avLst/>
          </a:prstGeom>
        </p:spPr>
        <p:txBody>
          <a:bodyPr anchor="t"/>
          <a:lstStyle>
            <a:lvl1pPr marL="0" indent="0" algn="l">
              <a:buNone/>
              <a:defRPr sz="3600">
                <a:solidFill>
                  <a:srgbClr val="FD940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11" name="Text Placeholder 10">
            <a:extLst>
              <a:ext uri="{FF2B5EF4-FFF2-40B4-BE49-F238E27FC236}">
                <a16:creationId xmlns:a16="http://schemas.microsoft.com/office/drawing/2014/main" id="{436DD611-60AA-3577-B1A6-30F5A8B94CD6}"/>
              </a:ext>
            </a:extLst>
          </p:cNvPr>
          <p:cNvSpPr>
            <a:spLocks noGrp="1"/>
          </p:cNvSpPr>
          <p:nvPr>
            <p:ph type="body" sz="quarter" idx="10"/>
          </p:nvPr>
        </p:nvSpPr>
        <p:spPr>
          <a:xfrm>
            <a:off x="1524000" y="2781300"/>
            <a:ext cx="15506700" cy="5791200"/>
          </a:xfrm>
          <a:prstGeom prst="rect">
            <a:avLst/>
          </a:prstGeo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116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B084-58BF-90B2-601F-913DD1394F64}"/>
              </a:ext>
            </a:extLst>
          </p:cNvPr>
          <p:cNvSpPr>
            <a:spLocks noGrp="1"/>
          </p:cNvSpPr>
          <p:nvPr>
            <p:ph type="ctrTitle"/>
          </p:nvPr>
        </p:nvSpPr>
        <p:spPr>
          <a:xfrm>
            <a:off x="1257300" y="571500"/>
            <a:ext cx="15773400" cy="1143000"/>
          </a:xfrm>
          <a:prstGeom prst="rect">
            <a:avLst/>
          </a:prstGeom>
        </p:spPr>
        <p:txBody>
          <a:bodyPr anchor="t"/>
          <a:lstStyle>
            <a:lvl1pPr algn="l">
              <a:defRPr sz="6000">
                <a:solidFill>
                  <a:srgbClr val="FD9400"/>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2C025AD4-A591-D52B-655A-8D9E17F65296}"/>
              </a:ext>
            </a:extLst>
          </p:cNvPr>
          <p:cNvSpPr>
            <a:spLocks noGrp="1"/>
          </p:cNvSpPr>
          <p:nvPr>
            <p:ph type="subTitle" idx="1" hasCustomPrompt="1"/>
          </p:nvPr>
        </p:nvSpPr>
        <p:spPr>
          <a:xfrm>
            <a:off x="1257300" y="2552700"/>
            <a:ext cx="3543300" cy="5867400"/>
          </a:xfrm>
          <a:prstGeom prst="rect">
            <a:avLst/>
          </a:prstGeom>
        </p:spPr>
        <p:txBody>
          <a:bodyPr/>
          <a:lstStyle>
            <a:lvl1pPr marL="0" indent="0" algn="l">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Side bar copy</a:t>
            </a:r>
          </a:p>
        </p:txBody>
      </p:sp>
      <p:sp>
        <p:nvSpPr>
          <p:cNvPr id="11" name="Picture Placeholder 10">
            <a:extLst>
              <a:ext uri="{FF2B5EF4-FFF2-40B4-BE49-F238E27FC236}">
                <a16:creationId xmlns:a16="http://schemas.microsoft.com/office/drawing/2014/main" id="{6E14A434-4CE2-B80D-DDC6-D560F463F53B}"/>
              </a:ext>
            </a:extLst>
          </p:cNvPr>
          <p:cNvSpPr>
            <a:spLocks noGrp="1"/>
          </p:cNvSpPr>
          <p:nvPr>
            <p:ph type="pic" sz="quarter" idx="13"/>
          </p:nvPr>
        </p:nvSpPr>
        <p:spPr>
          <a:xfrm>
            <a:off x="5181600" y="2552700"/>
            <a:ext cx="11849100" cy="5867400"/>
          </a:xfrm>
          <a:prstGeom prst="rect">
            <a:avLst/>
          </a:prstGeom>
        </p:spPr>
        <p:txBody>
          <a:bodyPr/>
          <a:lstStyle/>
          <a:p>
            <a:endParaRPr lang="en-US"/>
          </a:p>
        </p:txBody>
      </p:sp>
    </p:spTree>
    <p:extLst>
      <p:ext uri="{BB962C8B-B14F-4D97-AF65-F5344CB8AC3E}">
        <p14:creationId xmlns:p14="http://schemas.microsoft.com/office/powerpoint/2010/main" val="56165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545199-1192-6B86-C0B0-F6EE633B9EB0}"/>
              </a:ext>
            </a:extLst>
          </p:cNvPr>
          <p:cNvPicPr>
            <a:picLocks noChangeAspect="1"/>
          </p:cNvPicPr>
          <p:nvPr userDrawn="1"/>
        </p:nvPicPr>
        <p:blipFill>
          <a:blip r:embed="rId2"/>
          <a:stretch>
            <a:fillRect/>
          </a:stretch>
        </p:blipFill>
        <p:spPr>
          <a:xfrm>
            <a:off x="8680124" y="0"/>
            <a:ext cx="9607877" cy="9624252"/>
          </a:xfrm>
          <a:prstGeom prst="rect">
            <a:avLst/>
          </a:prstGeom>
        </p:spPr>
      </p:pic>
      <p:pic>
        <p:nvPicPr>
          <p:cNvPr id="15" name="Picture 14">
            <a:extLst>
              <a:ext uri="{FF2B5EF4-FFF2-40B4-BE49-F238E27FC236}">
                <a16:creationId xmlns:a16="http://schemas.microsoft.com/office/drawing/2014/main" id="{312A8B32-9C82-2A3B-1110-A48B446927C8}"/>
              </a:ext>
            </a:extLst>
          </p:cNvPr>
          <p:cNvPicPr>
            <a:picLocks noChangeAspect="1"/>
          </p:cNvPicPr>
          <p:nvPr userDrawn="1"/>
        </p:nvPicPr>
        <p:blipFill>
          <a:blip r:embed="rId3"/>
          <a:stretch>
            <a:fillRect/>
          </a:stretch>
        </p:blipFill>
        <p:spPr>
          <a:xfrm>
            <a:off x="12793916" y="249943"/>
            <a:ext cx="5318766" cy="5255822"/>
          </a:xfrm>
          <a:prstGeom prst="rect">
            <a:avLst/>
          </a:prstGeom>
        </p:spPr>
      </p:pic>
      <p:pic>
        <p:nvPicPr>
          <p:cNvPr id="5" name="Picture 4">
            <a:extLst>
              <a:ext uri="{FF2B5EF4-FFF2-40B4-BE49-F238E27FC236}">
                <a16:creationId xmlns:a16="http://schemas.microsoft.com/office/drawing/2014/main" id="{C09DDBA3-0969-E84A-AD58-D388FCFCD267}"/>
              </a:ext>
            </a:extLst>
          </p:cNvPr>
          <p:cNvPicPr>
            <a:picLocks noChangeAspect="1"/>
          </p:cNvPicPr>
          <p:nvPr userDrawn="1"/>
        </p:nvPicPr>
        <p:blipFill>
          <a:blip r:embed="rId4"/>
          <a:stretch>
            <a:fillRect/>
          </a:stretch>
        </p:blipFill>
        <p:spPr>
          <a:xfrm>
            <a:off x="10808480" y="3297644"/>
            <a:ext cx="6409281" cy="3545409"/>
          </a:xfrm>
          <a:prstGeom prst="rect">
            <a:avLst/>
          </a:prstGeom>
        </p:spPr>
      </p:pic>
      <p:sp>
        <p:nvSpPr>
          <p:cNvPr id="2" name="Title 1"/>
          <p:cNvSpPr>
            <a:spLocks noGrp="1"/>
          </p:cNvSpPr>
          <p:nvPr>
            <p:ph type="ctrTitle" hasCustomPrompt="1"/>
          </p:nvPr>
        </p:nvSpPr>
        <p:spPr>
          <a:xfrm>
            <a:off x="568532" y="3701359"/>
            <a:ext cx="8111592" cy="1582946"/>
          </a:xfrm>
          <a:prstGeom prst="rect">
            <a:avLst/>
          </a:prstGeom>
        </p:spPr>
        <p:txBody>
          <a:bodyPr anchor="b"/>
          <a:lstStyle>
            <a:lvl1pPr algn="l">
              <a:defRPr sz="6600" b="1" i="0">
                <a:solidFill>
                  <a:schemeClr val="tx1">
                    <a:lumMod val="50000"/>
                  </a:schemeClr>
                </a:solidFill>
                <a:latin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68533" y="5317265"/>
            <a:ext cx="8111592" cy="502644"/>
          </a:xfrm>
          <a:prstGeom prst="rect">
            <a:avLst/>
          </a:prstGeom>
        </p:spPr>
        <p:txBody>
          <a:bodyPr anchor="t"/>
          <a:lstStyle>
            <a:lvl1pPr marL="0" indent="0" algn="l">
              <a:buNone/>
              <a:defRPr sz="3000" b="1" i="0">
                <a:solidFill>
                  <a:srgbClr val="506A67"/>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dirty="0"/>
              <a:t>Subhead</a:t>
            </a:r>
          </a:p>
        </p:txBody>
      </p:sp>
      <p:sp>
        <p:nvSpPr>
          <p:cNvPr id="8" name="TextBox 7">
            <a:extLst>
              <a:ext uri="{FF2B5EF4-FFF2-40B4-BE49-F238E27FC236}">
                <a16:creationId xmlns:a16="http://schemas.microsoft.com/office/drawing/2014/main" id="{66972B68-D0DE-BCF8-EBFE-1496328704C6}"/>
              </a:ext>
            </a:extLst>
          </p:cNvPr>
          <p:cNvSpPr txBox="1"/>
          <p:nvPr userDrawn="1"/>
        </p:nvSpPr>
        <p:spPr>
          <a:xfrm>
            <a:off x="1847236" y="1603888"/>
            <a:ext cx="184731" cy="507831"/>
          </a:xfrm>
          <a:prstGeom prst="rect">
            <a:avLst/>
          </a:prstGeom>
          <a:noFill/>
        </p:spPr>
        <p:txBody>
          <a:bodyPr wrap="none" rtlCol="0">
            <a:spAutoFit/>
          </a:bodyPr>
          <a:lstStyle/>
          <a:p>
            <a:endParaRPr lang="en-US" sz="2700" b="0" i="0" dirty="0">
              <a:latin typeface="Arial" panose="020B0604020202020204" pitchFamily="34" charset="0"/>
            </a:endParaRPr>
          </a:p>
        </p:txBody>
      </p:sp>
      <p:sp>
        <p:nvSpPr>
          <p:cNvPr id="13" name="Text Placeholder 12">
            <a:extLst>
              <a:ext uri="{FF2B5EF4-FFF2-40B4-BE49-F238E27FC236}">
                <a16:creationId xmlns:a16="http://schemas.microsoft.com/office/drawing/2014/main" id="{5038230D-7F87-AC08-FEFD-C31BAD945869}"/>
              </a:ext>
            </a:extLst>
          </p:cNvPr>
          <p:cNvSpPr>
            <a:spLocks noGrp="1"/>
          </p:cNvSpPr>
          <p:nvPr>
            <p:ph type="body" sz="quarter" idx="12" hasCustomPrompt="1"/>
          </p:nvPr>
        </p:nvSpPr>
        <p:spPr>
          <a:xfrm>
            <a:off x="568532" y="5922704"/>
            <a:ext cx="6768870" cy="193541"/>
          </a:xfrm>
          <a:prstGeom prst="rect">
            <a:avLst/>
          </a:prstGeom>
        </p:spPr>
        <p:txBody>
          <a:bodyPr/>
          <a:lstStyle>
            <a:lvl1pPr marL="0" indent="0" algn="l">
              <a:buNone/>
              <a:defRPr sz="2100" b="0" i="0">
                <a:solidFill>
                  <a:schemeClr val="tx1">
                    <a:lumMod val="50000"/>
                  </a:schemeClr>
                </a:solidFill>
                <a:latin typeface="Arial" panose="020B0604020202020204" pitchFamily="34" charset="0"/>
                <a:cs typeface="Arial" panose="020B0604020202020204" pitchFamily="34" charset="0"/>
              </a:defRPr>
            </a:lvl1pPr>
            <a:lvl2pPr marL="685800" indent="0" algn="ctr">
              <a:buNone/>
              <a:defRPr b="0" i="0">
                <a:latin typeface="Poppins" pitchFamily="2" charset="77"/>
                <a:cs typeface="Poppins" pitchFamily="2" charset="77"/>
              </a:defRPr>
            </a:lvl2pPr>
            <a:lvl3pPr marL="1371600" indent="0" algn="ctr">
              <a:buNone/>
              <a:defRPr b="0" i="0">
                <a:latin typeface="Poppins" pitchFamily="2" charset="77"/>
                <a:cs typeface="Poppins" pitchFamily="2" charset="77"/>
              </a:defRPr>
            </a:lvl3pPr>
            <a:lvl4pPr marL="2057400" indent="0" algn="ctr">
              <a:buNone/>
              <a:defRPr b="0" i="0">
                <a:latin typeface="Poppins" pitchFamily="2" charset="77"/>
                <a:cs typeface="Poppins" pitchFamily="2" charset="77"/>
              </a:defRPr>
            </a:lvl4pPr>
            <a:lvl5pPr marL="2743200" indent="0" algn="ctr">
              <a:buNone/>
              <a:defRPr b="0" i="0">
                <a:latin typeface="Poppins" pitchFamily="2" charset="77"/>
                <a:cs typeface="Poppins" pitchFamily="2" charset="77"/>
              </a:defRPr>
            </a:lvl5pPr>
          </a:lstStyle>
          <a:p>
            <a:pPr lvl="0"/>
            <a:r>
              <a:rPr lang="en-US" dirty="0"/>
              <a:t>Date</a:t>
            </a:r>
          </a:p>
        </p:txBody>
      </p:sp>
      <p:sp>
        <p:nvSpPr>
          <p:cNvPr id="4" name="TextBox 3">
            <a:extLst>
              <a:ext uri="{FF2B5EF4-FFF2-40B4-BE49-F238E27FC236}">
                <a16:creationId xmlns:a16="http://schemas.microsoft.com/office/drawing/2014/main" id="{AEF2443D-CC83-B90F-ABF6-99C361CC9653}"/>
              </a:ext>
            </a:extLst>
          </p:cNvPr>
          <p:cNvSpPr txBox="1"/>
          <p:nvPr userDrawn="1"/>
        </p:nvSpPr>
        <p:spPr>
          <a:xfrm>
            <a:off x="198036" y="9828338"/>
            <a:ext cx="4063933"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bg1"/>
                </a:solidFill>
                <a:latin typeface="Arial" panose="020B0604020202020204" pitchFamily="34" charset="0"/>
                <a:cs typeface="Arial" panose="020B0604020202020204" pitchFamily="34" charset="0"/>
              </a:rPr>
              <a:t>Dodge Construction Network – Confidential ©2024</a:t>
            </a:r>
          </a:p>
        </p:txBody>
      </p:sp>
      <p:pic>
        <p:nvPicPr>
          <p:cNvPr id="16" name="Picture 15">
            <a:extLst>
              <a:ext uri="{FF2B5EF4-FFF2-40B4-BE49-F238E27FC236}">
                <a16:creationId xmlns:a16="http://schemas.microsoft.com/office/drawing/2014/main" id="{ACBD8258-577B-267B-D915-8859981606D1}"/>
              </a:ext>
            </a:extLst>
          </p:cNvPr>
          <p:cNvPicPr>
            <a:picLocks noChangeAspect="1"/>
          </p:cNvPicPr>
          <p:nvPr userDrawn="1"/>
        </p:nvPicPr>
        <p:blipFill>
          <a:blip r:embed="rId5"/>
          <a:stretch>
            <a:fillRect/>
          </a:stretch>
        </p:blipFill>
        <p:spPr>
          <a:xfrm>
            <a:off x="-3841" y="9624252"/>
            <a:ext cx="18291842" cy="662748"/>
          </a:xfrm>
          <a:prstGeom prst="rect">
            <a:avLst/>
          </a:prstGeom>
        </p:spPr>
      </p:pic>
    </p:spTree>
    <p:extLst>
      <p:ext uri="{BB962C8B-B14F-4D97-AF65-F5344CB8AC3E}">
        <p14:creationId xmlns:p14="http://schemas.microsoft.com/office/powerpoint/2010/main" val="1340199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F6450-0271-7277-1AEF-9015B052A50D}"/>
              </a:ext>
            </a:extLst>
          </p:cNvPr>
          <p:cNvPicPr>
            <a:picLocks noChangeAspect="1"/>
          </p:cNvPicPr>
          <p:nvPr userDrawn="1"/>
        </p:nvPicPr>
        <p:blipFill>
          <a:blip r:embed="rId2"/>
          <a:stretch>
            <a:fillRect/>
          </a:stretch>
        </p:blipFill>
        <p:spPr>
          <a:xfrm>
            <a:off x="12341022" y="0"/>
            <a:ext cx="5933091" cy="10287000"/>
          </a:xfrm>
          <a:prstGeom prst="rect">
            <a:avLst/>
          </a:prstGeom>
        </p:spPr>
      </p:pic>
      <p:pic>
        <p:nvPicPr>
          <p:cNvPr id="7" name="Picture 6">
            <a:extLst>
              <a:ext uri="{FF2B5EF4-FFF2-40B4-BE49-F238E27FC236}">
                <a16:creationId xmlns:a16="http://schemas.microsoft.com/office/drawing/2014/main" id="{D3E6DBEB-4D91-4543-5107-D07AAB952DA6}"/>
              </a:ext>
            </a:extLst>
          </p:cNvPr>
          <p:cNvPicPr>
            <a:picLocks noChangeAspect="1"/>
          </p:cNvPicPr>
          <p:nvPr userDrawn="1"/>
        </p:nvPicPr>
        <p:blipFill>
          <a:blip r:embed="rId3"/>
          <a:stretch>
            <a:fillRect/>
          </a:stretch>
        </p:blipFill>
        <p:spPr>
          <a:xfrm>
            <a:off x="13887" y="4308609"/>
            <a:ext cx="12344400" cy="5978391"/>
          </a:xfrm>
          <a:prstGeom prst="rect">
            <a:avLst/>
          </a:prstGeom>
        </p:spPr>
      </p:pic>
      <p:sp>
        <p:nvSpPr>
          <p:cNvPr id="2" name="Title 1"/>
          <p:cNvSpPr>
            <a:spLocks noGrp="1"/>
          </p:cNvSpPr>
          <p:nvPr>
            <p:ph type="ctrTitle" hasCustomPrompt="1"/>
          </p:nvPr>
        </p:nvSpPr>
        <p:spPr>
          <a:xfrm>
            <a:off x="568532" y="4308610"/>
            <a:ext cx="11600280" cy="1582946"/>
          </a:xfrm>
          <a:prstGeom prst="rect">
            <a:avLst/>
          </a:prstGeom>
        </p:spPr>
        <p:txBody>
          <a:bodyPr anchor="b"/>
          <a:lstStyle>
            <a:lvl1pPr algn="l">
              <a:defRPr sz="6600" b="1" i="0">
                <a:solidFill>
                  <a:schemeClr val="bg1"/>
                </a:solidFill>
                <a:latin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68532" y="5924516"/>
            <a:ext cx="8786345" cy="502644"/>
          </a:xfrm>
          <a:prstGeom prst="rect">
            <a:avLst/>
          </a:prstGeom>
        </p:spPr>
        <p:txBody>
          <a:bodyPr anchor="t"/>
          <a:lstStyle>
            <a:lvl1pPr marL="0" indent="0" algn="l">
              <a:buNone/>
              <a:defRPr sz="3000" b="1" i="0">
                <a:solidFill>
                  <a:schemeClr val="accent4"/>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dirty="0"/>
              <a:t>Subhead</a:t>
            </a:r>
          </a:p>
        </p:txBody>
      </p:sp>
      <p:sp>
        <p:nvSpPr>
          <p:cNvPr id="8" name="TextBox 7">
            <a:extLst>
              <a:ext uri="{FF2B5EF4-FFF2-40B4-BE49-F238E27FC236}">
                <a16:creationId xmlns:a16="http://schemas.microsoft.com/office/drawing/2014/main" id="{66972B68-D0DE-BCF8-EBFE-1496328704C6}"/>
              </a:ext>
            </a:extLst>
          </p:cNvPr>
          <p:cNvSpPr txBox="1"/>
          <p:nvPr userDrawn="1"/>
        </p:nvSpPr>
        <p:spPr>
          <a:xfrm>
            <a:off x="1847236" y="1603888"/>
            <a:ext cx="184731" cy="507831"/>
          </a:xfrm>
          <a:prstGeom prst="rect">
            <a:avLst/>
          </a:prstGeom>
          <a:noFill/>
        </p:spPr>
        <p:txBody>
          <a:bodyPr wrap="none" rtlCol="0">
            <a:spAutoFit/>
          </a:bodyPr>
          <a:lstStyle/>
          <a:p>
            <a:endParaRPr lang="en-US" sz="2700" b="0" i="0" dirty="0">
              <a:latin typeface="Arial" panose="020B0604020202020204" pitchFamily="34" charset="0"/>
            </a:endParaRPr>
          </a:p>
        </p:txBody>
      </p:sp>
      <p:sp>
        <p:nvSpPr>
          <p:cNvPr id="13" name="Text Placeholder 12">
            <a:extLst>
              <a:ext uri="{FF2B5EF4-FFF2-40B4-BE49-F238E27FC236}">
                <a16:creationId xmlns:a16="http://schemas.microsoft.com/office/drawing/2014/main" id="{5038230D-7F87-AC08-FEFD-C31BAD945869}"/>
              </a:ext>
            </a:extLst>
          </p:cNvPr>
          <p:cNvSpPr>
            <a:spLocks noGrp="1"/>
          </p:cNvSpPr>
          <p:nvPr>
            <p:ph type="body" sz="quarter" idx="12" hasCustomPrompt="1"/>
          </p:nvPr>
        </p:nvSpPr>
        <p:spPr>
          <a:xfrm>
            <a:off x="568532" y="6529955"/>
            <a:ext cx="6768870" cy="193541"/>
          </a:xfrm>
          <a:prstGeom prst="rect">
            <a:avLst/>
          </a:prstGeom>
        </p:spPr>
        <p:txBody>
          <a:bodyPr/>
          <a:lstStyle>
            <a:lvl1pPr marL="0" indent="0" algn="l">
              <a:buNone/>
              <a:defRPr sz="2100" b="0" i="0">
                <a:solidFill>
                  <a:schemeClr val="tx1">
                    <a:lumMod val="50000"/>
                  </a:schemeClr>
                </a:solidFill>
                <a:latin typeface="Arial" panose="020B0604020202020204" pitchFamily="34" charset="0"/>
                <a:cs typeface="Arial" panose="020B0604020202020204" pitchFamily="34" charset="0"/>
              </a:defRPr>
            </a:lvl1pPr>
            <a:lvl2pPr marL="685800" indent="0" algn="ctr">
              <a:buNone/>
              <a:defRPr b="0" i="0">
                <a:latin typeface="Poppins" pitchFamily="2" charset="77"/>
                <a:cs typeface="Poppins" pitchFamily="2" charset="77"/>
              </a:defRPr>
            </a:lvl2pPr>
            <a:lvl3pPr marL="1371600" indent="0" algn="ctr">
              <a:buNone/>
              <a:defRPr b="0" i="0">
                <a:latin typeface="Poppins" pitchFamily="2" charset="77"/>
                <a:cs typeface="Poppins" pitchFamily="2" charset="77"/>
              </a:defRPr>
            </a:lvl3pPr>
            <a:lvl4pPr marL="2057400" indent="0" algn="ctr">
              <a:buNone/>
              <a:defRPr b="0" i="0">
                <a:latin typeface="Poppins" pitchFamily="2" charset="77"/>
                <a:cs typeface="Poppins" pitchFamily="2" charset="77"/>
              </a:defRPr>
            </a:lvl4pPr>
            <a:lvl5pPr marL="2743200" indent="0" algn="ctr">
              <a:buNone/>
              <a:defRPr b="0" i="0">
                <a:latin typeface="Poppins" pitchFamily="2" charset="77"/>
                <a:cs typeface="Poppins" pitchFamily="2" charset="77"/>
              </a:defRPr>
            </a:lvl5pPr>
          </a:lstStyle>
          <a:p>
            <a:pPr lvl="0"/>
            <a:r>
              <a:rPr lang="en-US" dirty="0"/>
              <a:t>Date</a:t>
            </a:r>
          </a:p>
        </p:txBody>
      </p:sp>
      <p:sp>
        <p:nvSpPr>
          <p:cNvPr id="4" name="TextBox 3">
            <a:extLst>
              <a:ext uri="{FF2B5EF4-FFF2-40B4-BE49-F238E27FC236}">
                <a16:creationId xmlns:a16="http://schemas.microsoft.com/office/drawing/2014/main" id="{AEF2443D-CC83-B90F-ABF6-99C361CC9653}"/>
              </a:ext>
            </a:extLst>
          </p:cNvPr>
          <p:cNvSpPr txBox="1"/>
          <p:nvPr userDrawn="1"/>
        </p:nvSpPr>
        <p:spPr>
          <a:xfrm>
            <a:off x="198036" y="9828338"/>
            <a:ext cx="4063933"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bg1"/>
                </a:solidFill>
                <a:latin typeface="Arial" panose="020B0604020202020204" pitchFamily="34" charset="0"/>
                <a:cs typeface="Arial" panose="020B0604020202020204" pitchFamily="34" charset="0"/>
              </a:rPr>
              <a:t>Dodge Construction Network – Confidential ©2024</a:t>
            </a:r>
          </a:p>
        </p:txBody>
      </p:sp>
      <p:pic>
        <p:nvPicPr>
          <p:cNvPr id="6" name="Picture 5" descr="White text on a black background&#10;&#10;Description automatically generated">
            <a:extLst>
              <a:ext uri="{FF2B5EF4-FFF2-40B4-BE49-F238E27FC236}">
                <a16:creationId xmlns:a16="http://schemas.microsoft.com/office/drawing/2014/main" id="{E6AD0494-D00A-1708-4D86-F5EC07DC51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7345" y="7707198"/>
            <a:ext cx="5721768" cy="2418747"/>
          </a:xfrm>
          <a:prstGeom prst="rect">
            <a:avLst/>
          </a:prstGeom>
        </p:spPr>
      </p:pic>
      <p:pic>
        <p:nvPicPr>
          <p:cNvPr id="9" name="Picture 8">
            <a:extLst>
              <a:ext uri="{FF2B5EF4-FFF2-40B4-BE49-F238E27FC236}">
                <a16:creationId xmlns:a16="http://schemas.microsoft.com/office/drawing/2014/main" id="{DBA7D54C-9324-BFCE-62E8-59762F8007E9}"/>
              </a:ext>
            </a:extLst>
          </p:cNvPr>
          <p:cNvPicPr>
            <a:picLocks noChangeAspect="1"/>
          </p:cNvPicPr>
          <p:nvPr userDrawn="1"/>
        </p:nvPicPr>
        <p:blipFill rotWithShape="1">
          <a:blip r:embed="rId5" cstate="screen">
            <a:biLevel thresh="25000"/>
            <a:alphaModFix amt="30000"/>
            <a:extLst>
              <a:ext uri="{28A0092B-C50C-407E-A947-70E740481C1C}">
                <a14:useLocalDpi xmlns:a14="http://schemas.microsoft.com/office/drawing/2010/main"/>
              </a:ext>
            </a:extLst>
          </a:blip>
          <a:srcRect l="3" t="1" r="-2122" b="23734"/>
          <a:stretch/>
        </p:blipFill>
        <p:spPr>
          <a:xfrm>
            <a:off x="12526358" y="209693"/>
            <a:ext cx="5718573" cy="7507232"/>
          </a:xfrm>
          <a:prstGeom prst="rect">
            <a:avLst/>
          </a:prstGeom>
        </p:spPr>
      </p:pic>
    </p:spTree>
    <p:extLst>
      <p:ext uri="{BB962C8B-B14F-4D97-AF65-F5344CB8AC3E}">
        <p14:creationId xmlns:p14="http://schemas.microsoft.com/office/powerpoint/2010/main" val="4082153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C 3 - Dar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2A0890C-0944-AD82-C4FC-5A179F995FDB}"/>
              </a:ext>
            </a:extLst>
          </p:cNvPr>
          <p:cNvPicPr>
            <a:picLocks noChangeAspect="1"/>
          </p:cNvPicPr>
          <p:nvPr userDrawn="1"/>
        </p:nvPicPr>
        <p:blipFill>
          <a:blip r:embed="rId2"/>
          <a:stretch>
            <a:fillRect/>
          </a:stretch>
        </p:blipFill>
        <p:spPr>
          <a:xfrm>
            <a:off x="1" y="-1"/>
            <a:ext cx="9156686" cy="9738998"/>
          </a:xfrm>
          <a:prstGeom prst="rect">
            <a:avLst/>
          </a:prstGeom>
        </p:spPr>
      </p:pic>
      <p:cxnSp>
        <p:nvCxnSpPr>
          <p:cNvPr id="8" name="Straight Connector 7">
            <a:extLst>
              <a:ext uri="{FF2B5EF4-FFF2-40B4-BE49-F238E27FC236}">
                <a16:creationId xmlns:a16="http://schemas.microsoft.com/office/drawing/2014/main" id="{A464C5A5-6874-E2D6-F736-1C3712353628}"/>
              </a:ext>
            </a:extLst>
          </p:cNvPr>
          <p:cNvCxnSpPr>
            <a:cxnSpLocks/>
          </p:cNvCxnSpPr>
          <p:nvPr userDrawn="1"/>
        </p:nvCxnSpPr>
        <p:spPr>
          <a:xfrm>
            <a:off x="10686614" y="262850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8FF0302-4B77-DDD9-35D2-9D7A3CE87A90}"/>
              </a:ext>
            </a:extLst>
          </p:cNvPr>
          <p:cNvSpPr>
            <a:spLocks noGrp="1"/>
          </p:cNvSpPr>
          <p:nvPr>
            <p:ph type="body" sz="quarter" idx="13" hasCustomPrompt="1"/>
          </p:nvPr>
        </p:nvSpPr>
        <p:spPr>
          <a:xfrm>
            <a:off x="11996900" y="1550819"/>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9" name="Text Placeholder 9">
            <a:extLst>
              <a:ext uri="{FF2B5EF4-FFF2-40B4-BE49-F238E27FC236}">
                <a16:creationId xmlns:a16="http://schemas.microsoft.com/office/drawing/2014/main" id="{401C32EA-6433-D5C3-9A3D-2B96566E2F20}"/>
              </a:ext>
            </a:extLst>
          </p:cNvPr>
          <p:cNvSpPr>
            <a:spLocks noGrp="1"/>
          </p:cNvSpPr>
          <p:nvPr>
            <p:ph type="body" sz="quarter" idx="15" hasCustomPrompt="1"/>
          </p:nvPr>
        </p:nvSpPr>
        <p:spPr>
          <a:xfrm>
            <a:off x="10707188" y="1559310"/>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01</a:t>
            </a:r>
          </a:p>
        </p:txBody>
      </p:sp>
      <p:sp>
        <p:nvSpPr>
          <p:cNvPr id="38" name="Text Placeholder 9">
            <a:extLst>
              <a:ext uri="{FF2B5EF4-FFF2-40B4-BE49-F238E27FC236}">
                <a16:creationId xmlns:a16="http://schemas.microsoft.com/office/drawing/2014/main" id="{3F342FDE-DA54-A505-83D6-F72AE6269490}"/>
              </a:ext>
            </a:extLst>
          </p:cNvPr>
          <p:cNvSpPr>
            <a:spLocks noGrp="1"/>
          </p:cNvSpPr>
          <p:nvPr>
            <p:ph type="body" sz="quarter" idx="17" hasCustomPrompt="1"/>
          </p:nvPr>
        </p:nvSpPr>
        <p:spPr>
          <a:xfrm>
            <a:off x="11996900" y="2628505"/>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39" name="Text Placeholder 9">
            <a:extLst>
              <a:ext uri="{FF2B5EF4-FFF2-40B4-BE49-F238E27FC236}">
                <a16:creationId xmlns:a16="http://schemas.microsoft.com/office/drawing/2014/main" id="{240BACD1-997B-09FD-5385-D38774BDAEE8}"/>
              </a:ext>
            </a:extLst>
          </p:cNvPr>
          <p:cNvSpPr>
            <a:spLocks noGrp="1"/>
          </p:cNvSpPr>
          <p:nvPr>
            <p:ph type="body" sz="quarter" idx="18" hasCustomPrompt="1"/>
          </p:nvPr>
        </p:nvSpPr>
        <p:spPr>
          <a:xfrm>
            <a:off x="10707188" y="2636996"/>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02</a:t>
            </a:r>
          </a:p>
        </p:txBody>
      </p:sp>
      <p:sp>
        <p:nvSpPr>
          <p:cNvPr id="40" name="Text Placeholder 9">
            <a:extLst>
              <a:ext uri="{FF2B5EF4-FFF2-40B4-BE49-F238E27FC236}">
                <a16:creationId xmlns:a16="http://schemas.microsoft.com/office/drawing/2014/main" id="{41441AF1-CEA2-5023-9A11-02CD27FC2349}"/>
              </a:ext>
            </a:extLst>
          </p:cNvPr>
          <p:cNvSpPr>
            <a:spLocks noGrp="1"/>
          </p:cNvSpPr>
          <p:nvPr>
            <p:ph type="body" sz="quarter" idx="19" hasCustomPrompt="1"/>
          </p:nvPr>
        </p:nvSpPr>
        <p:spPr>
          <a:xfrm>
            <a:off x="11996900" y="3706190"/>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41" name="Text Placeholder 9">
            <a:extLst>
              <a:ext uri="{FF2B5EF4-FFF2-40B4-BE49-F238E27FC236}">
                <a16:creationId xmlns:a16="http://schemas.microsoft.com/office/drawing/2014/main" id="{0F3A9E44-4064-243A-7FB3-8E531C3086CA}"/>
              </a:ext>
            </a:extLst>
          </p:cNvPr>
          <p:cNvSpPr>
            <a:spLocks noGrp="1"/>
          </p:cNvSpPr>
          <p:nvPr>
            <p:ph type="body" sz="quarter" idx="20" hasCustomPrompt="1"/>
          </p:nvPr>
        </p:nvSpPr>
        <p:spPr>
          <a:xfrm>
            <a:off x="10707188" y="3714681"/>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03</a:t>
            </a:r>
          </a:p>
        </p:txBody>
      </p:sp>
      <p:sp>
        <p:nvSpPr>
          <p:cNvPr id="51" name="Text Placeholder 9">
            <a:extLst>
              <a:ext uri="{FF2B5EF4-FFF2-40B4-BE49-F238E27FC236}">
                <a16:creationId xmlns:a16="http://schemas.microsoft.com/office/drawing/2014/main" id="{20959E6D-7A49-B3AF-07DF-623A28A55761}"/>
              </a:ext>
            </a:extLst>
          </p:cNvPr>
          <p:cNvSpPr>
            <a:spLocks noGrp="1"/>
          </p:cNvSpPr>
          <p:nvPr>
            <p:ph type="body" sz="quarter" idx="23" hasCustomPrompt="1"/>
          </p:nvPr>
        </p:nvSpPr>
        <p:spPr>
          <a:xfrm>
            <a:off x="12003432" y="4777345"/>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2" name="Text Placeholder 9">
            <a:extLst>
              <a:ext uri="{FF2B5EF4-FFF2-40B4-BE49-F238E27FC236}">
                <a16:creationId xmlns:a16="http://schemas.microsoft.com/office/drawing/2014/main" id="{5C2CB56C-37B3-3B5B-76A3-C0322B9A9E05}"/>
              </a:ext>
            </a:extLst>
          </p:cNvPr>
          <p:cNvSpPr>
            <a:spLocks noGrp="1"/>
          </p:cNvSpPr>
          <p:nvPr>
            <p:ph type="body" sz="quarter" idx="24" hasCustomPrompt="1"/>
          </p:nvPr>
        </p:nvSpPr>
        <p:spPr>
          <a:xfrm>
            <a:off x="10713721" y="4785836"/>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04</a:t>
            </a:r>
          </a:p>
        </p:txBody>
      </p:sp>
      <p:sp>
        <p:nvSpPr>
          <p:cNvPr id="53" name="Text Placeholder 9">
            <a:extLst>
              <a:ext uri="{FF2B5EF4-FFF2-40B4-BE49-F238E27FC236}">
                <a16:creationId xmlns:a16="http://schemas.microsoft.com/office/drawing/2014/main" id="{D5950DE7-33CB-9A20-D2C7-0D3CD55E836B}"/>
              </a:ext>
            </a:extLst>
          </p:cNvPr>
          <p:cNvSpPr>
            <a:spLocks noGrp="1"/>
          </p:cNvSpPr>
          <p:nvPr>
            <p:ph type="body" sz="quarter" idx="25" hasCustomPrompt="1"/>
          </p:nvPr>
        </p:nvSpPr>
        <p:spPr>
          <a:xfrm>
            <a:off x="12003432" y="5855030"/>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4" name="Text Placeholder 9">
            <a:extLst>
              <a:ext uri="{FF2B5EF4-FFF2-40B4-BE49-F238E27FC236}">
                <a16:creationId xmlns:a16="http://schemas.microsoft.com/office/drawing/2014/main" id="{147165EC-5A9B-9121-C356-33A4CE933ACE}"/>
              </a:ext>
            </a:extLst>
          </p:cNvPr>
          <p:cNvSpPr>
            <a:spLocks noGrp="1"/>
          </p:cNvSpPr>
          <p:nvPr>
            <p:ph type="body" sz="quarter" idx="26" hasCustomPrompt="1"/>
          </p:nvPr>
        </p:nvSpPr>
        <p:spPr>
          <a:xfrm>
            <a:off x="10713721" y="5863521"/>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05</a:t>
            </a:r>
          </a:p>
        </p:txBody>
      </p:sp>
      <p:sp>
        <p:nvSpPr>
          <p:cNvPr id="57" name="Text Placeholder 9">
            <a:extLst>
              <a:ext uri="{FF2B5EF4-FFF2-40B4-BE49-F238E27FC236}">
                <a16:creationId xmlns:a16="http://schemas.microsoft.com/office/drawing/2014/main" id="{2BC19017-D676-63F2-C6F7-D292979768A9}"/>
              </a:ext>
            </a:extLst>
          </p:cNvPr>
          <p:cNvSpPr>
            <a:spLocks noGrp="1"/>
          </p:cNvSpPr>
          <p:nvPr>
            <p:ph type="body" sz="quarter" idx="29" hasCustomPrompt="1"/>
          </p:nvPr>
        </p:nvSpPr>
        <p:spPr>
          <a:xfrm>
            <a:off x="12016494" y="6932717"/>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8" name="Text Placeholder 9">
            <a:extLst>
              <a:ext uri="{FF2B5EF4-FFF2-40B4-BE49-F238E27FC236}">
                <a16:creationId xmlns:a16="http://schemas.microsoft.com/office/drawing/2014/main" id="{CED8AAC1-020E-7C1A-8976-10E6057E37D9}"/>
              </a:ext>
            </a:extLst>
          </p:cNvPr>
          <p:cNvSpPr>
            <a:spLocks noGrp="1"/>
          </p:cNvSpPr>
          <p:nvPr>
            <p:ph type="body" sz="quarter" idx="30" hasCustomPrompt="1"/>
          </p:nvPr>
        </p:nvSpPr>
        <p:spPr>
          <a:xfrm>
            <a:off x="10726783" y="6941208"/>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06</a:t>
            </a:r>
          </a:p>
        </p:txBody>
      </p:sp>
      <p:sp>
        <p:nvSpPr>
          <p:cNvPr id="59" name="Text Placeholder 9">
            <a:extLst>
              <a:ext uri="{FF2B5EF4-FFF2-40B4-BE49-F238E27FC236}">
                <a16:creationId xmlns:a16="http://schemas.microsoft.com/office/drawing/2014/main" id="{150280C8-D4DB-9260-BA0A-169E0B5981A8}"/>
              </a:ext>
            </a:extLst>
          </p:cNvPr>
          <p:cNvSpPr>
            <a:spLocks noGrp="1"/>
          </p:cNvSpPr>
          <p:nvPr>
            <p:ph type="body" sz="quarter" idx="31" hasCustomPrompt="1"/>
          </p:nvPr>
        </p:nvSpPr>
        <p:spPr>
          <a:xfrm>
            <a:off x="12016494" y="8010403"/>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60" name="Text Placeholder 9">
            <a:extLst>
              <a:ext uri="{FF2B5EF4-FFF2-40B4-BE49-F238E27FC236}">
                <a16:creationId xmlns:a16="http://schemas.microsoft.com/office/drawing/2014/main" id="{AC94A7EE-12C4-D710-E1D6-C9B06DE016B3}"/>
              </a:ext>
            </a:extLst>
          </p:cNvPr>
          <p:cNvSpPr>
            <a:spLocks noGrp="1"/>
          </p:cNvSpPr>
          <p:nvPr>
            <p:ph type="body" sz="quarter" idx="32" hasCustomPrompt="1"/>
          </p:nvPr>
        </p:nvSpPr>
        <p:spPr>
          <a:xfrm>
            <a:off x="10726783" y="8018894"/>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07</a:t>
            </a:r>
          </a:p>
        </p:txBody>
      </p:sp>
      <p:sp>
        <p:nvSpPr>
          <p:cNvPr id="4" name="Rectangle 3">
            <a:extLst>
              <a:ext uri="{FF2B5EF4-FFF2-40B4-BE49-F238E27FC236}">
                <a16:creationId xmlns:a16="http://schemas.microsoft.com/office/drawing/2014/main" id="{2F49F278-590E-E29C-71EA-18CC024E1F51}"/>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CDAEB370-4F2D-E22F-7C5E-B387E19792B5}"/>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cxnSp>
        <p:nvCxnSpPr>
          <p:cNvPr id="13" name="Straight Connector 12">
            <a:extLst>
              <a:ext uri="{FF2B5EF4-FFF2-40B4-BE49-F238E27FC236}">
                <a16:creationId xmlns:a16="http://schemas.microsoft.com/office/drawing/2014/main" id="{68B84AF5-0E00-6D63-46CB-870B6A708A55}"/>
              </a:ext>
            </a:extLst>
          </p:cNvPr>
          <p:cNvCxnSpPr>
            <a:cxnSpLocks/>
          </p:cNvCxnSpPr>
          <p:nvPr userDrawn="1"/>
        </p:nvCxnSpPr>
        <p:spPr>
          <a:xfrm>
            <a:off x="10686614" y="366482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B5E12-58DF-24D0-9A36-F7F8377FC0D5}"/>
              </a:ext>
            </a:extLst>
          </p:cNvPr>
          <p:cNvCxnSpPr>
            <a:cxnSpLocks/>
          </p:cNvCxnSpPr>
          <p:nvPr userDrawn="1"/>
        </p:nvCxnSpPr>
        <p:spPr>
          <a:xfrm>
            <a:off x="10686614" y="473162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74D5E8-2656-138E-001C-54F411E5091C}"/>
              </a:ext>
            </a:extLst>
          </p:cNvPr>
          <p:cNvCxnSpPr>
            <a:cxnSpLocks/>
          </p:cNvCxnSpPr>
          <p:nvPr userDrawn="1"/>
        </p:nvCxnSpPr>
        <p:spPr>
          <a:xfrm>
            <a:off x="10686614" y="581366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06E788-AF23-52D5-330A-25FC52164D3E}"/>
              </a:ext>
            </a:extLst>
          </p:cNvPr>
          <p:cNvCxnSpPr>
            <a:cxnSpLocks/>
          </p:cNvCxnSpPr>
          <p:nvPr userDrawn="1"/>
        </p:nvCxnSpPr>
        <p:spPr>
          <a:xfrm>
            <a:off x="10686614" y="688046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7406CD-5DB9-CE69-8189-38317A2BC1D7}"/>
              </a:ext>
            </a:extLst>
          </p:cNvPr>
          <p:cNvCxnSpPr>
            <a:cxnSpLocks/>
          </p:cNvCxnSpPr>
          <p:nvPr userDrawn="1"/>
        </p:nvCxnSpPr>
        <p:spPr>
          <a:xfrm>
            <a:off x="10686614" y="797774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BB157FC-323A-43BC-2D1A-4716D15E2170}"/>
              </a:ext>
            </a:extLst>
          </p:cNvPr>
          <p:cNvSpPr>
            <a:spLocks noGrp="1"/>
          </p:cNvSpPr>
          <p:nvPr>
            <p:ph type="body" sz="quarter" idx="16" hasCustomPrompt="1"/>
          </p:nvPr>
        </p:nvSpPr>
        <p:spPr>
          <a:xfrm>
            <a:off x="655320" y="3344813"/>
            <a:ext cx="8488677" cy="2057400"/>
          </a:xfrm>
          <a:prstGeom prst="rect">
            <a:avLst/>
          </a:prstGeom>
        </p:spPr>
        <p:txBody>
          <a:bodyPr anchor="b"/>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solidFill>
                  <a:schemeClr val="bg1"/>
                </a:solidFill>
              </a:defRPr>
            </a:lvl2pPr>
            <a:lvl3pPr marL="1371600" indent="0">
              <a:buNone/>
              <a:defRPr>
                <a:solidFill>
                  <a:schemeClr val="bg1"/>
                </a:solidFill>
              </a:defRPr>
            </a:lvl3pPr>
            <a:lvl4pPr marL="2057400" indent="0">
              <a:buNone/>
              <a:defRPr>
                <a:solidFill>
                  <a:schemeClr val="bg1"/>
                </a:solidFill>
              </a:defRPr>
            </a:lvl4pPr>
            <a:lvl5pPr marL="2743200" indent="0">
              <a:buNone/>
              <a:defRPr>
                <a:solidFill>
                  <a:schemeClr val="bg1"/>
                </a:solidFill>
              </a:defRPr>
            </a:lvl5pPr>
          </a:lstStyle>
          <a:p>
            <a:pPr lvl="0"/>
            <a:r>
              <a:rPr lang="en-US" dirty="0"/>
              <a:t>Table of Contents</a:t>
            </a:r>
          </a:p>
        </p:txBody>
      </p:sp>
      <p:sp>
        <p:nvSpPr>
          <p:cNvPr id="5" name="TextBox 4">
            <a:extLst>
              <a:ext uri="{FF2B5EF4-FFF2-40B4-BE49-F238E27FC236}">
                <a16:creationId xmlns:a16="http://schemas.microsoft.com/office/drawing/2014/main" id="{BC124796-C720-8E6D-DE38-854D85B3BEB8}"/>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A4E429C6-F6A7-B5F1-BE22-F9AEBA765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pic>
        <p:nvPicPr>
          <p:cNvPr id="11" name="Picture 10" descr="White text on a black background&#10;&#10;Description automatically generated">
            <a:extLst>
              <a:ext uri="{FF2B5EF4-FFF2-40B4-BE49-F238E27FC236}">
                <a16:creationId xmlns:a16="http://schemas.microsoft.com/office/drawing/2014/main" id="{709D3CEE-C55F-6762-A641-87B00B8C454D}"/>
              </a:ext>
            </a:extLst>
          </p:cNvPr>
          <p:cNvPicPr>
            <a:picLocks noChangeAspect="1"/>
          </p:cNvPicPr>
          <p:nvPr userDrawn="1"/>
        </p:nvPicPr>
        <p:blipFill>
          <a:blip r:embed="rId4">
            <a:alphaModFix amt="5000"/>
            <a:extLst>
              <a:ext uri="{28A0092B-C50C-407E-A947-70E740481C1C}">
                <a14:useLocalDpi xmlns:a14="http://schemas.microsoft.com/office/drawing/2010/main" val="0"/>
              </a:ext>
            </a:extLst>
          </a:blip>
          <a:stretch>
            <a:fillRect/>
          </a:stretch>
        </p:blipFill>
        <p:spPr>
          <a:xfrm>
            <a:off x="26089" y="3306740"/>
            <a:ext cx="9150053" cy="3867977"/>
          </a:xfrm>
          <a:prstGeom prst="rect">
            <a:avLst/>
          </a:prstGeom>
        </p:spPr>
      </p:pic>
    </p:spTree>
    <p:extLst>
      <p:ext uri="{BB962C8B-B14F-4D97-AF65-F5344CB8AC3E}">
        <p14:creationId xmlns:p14="http://schemas.microsoft.com/office/powerpoint/2010/main" val="3829831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OC 3 - Dar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BCD50E2-B473-28F8-3CBB-A0706EB9D2B9}"/>
              </a:ext>
            </a:extLst>
          </p:cNvPr>
          <p:cNvPicPr>
            <a:picLocks noChangeAspect="1"/>
          </p:cNvPicPr>
          <p:nvPr userDrawn="1"/>
        </p:nvPicPr>
        <p:blipFill>
          <a:blip r:embed="rId2"/>
          <a:stretch>
            <a:fillRect/>
          </a:stretch>
        </p:blipFill>
        <p:spPr>
          <a:xfrm>
            <a:off x="9137" y="0"/>
            <a:ext cx="9134864" cy="10287000"/>
          </a:xfrm>
          <a:prstGeom prst="rect">
            <a:avLst/>
          </a:prstGeom>
        </p:spPr>
      </p:pic>
      <p:pic>
        <p:nvPicPr>
          <p:cNvPr id="20" name="Picture 19">
            <a:extLst>
              <a:ext uri="{FF2B5EF4-FFF2-40B4-BE49-F238E27FC236}">
                <a16:creationId xmlns:a16="http://schemas.microsoft.com/office/drawing/2014/main" id="{C234C610-87D2-81D7-DB7A-3F14527E9BD9}"/>
              </a:ext>
            </a:extLst>
          </p:cNvPr>
          <p:cNvPicPr>
            <a:picLocks noChangeAspect="1"/>
          </p:cNvPicPr>
          <p:nvPr userDrawn="1"/>
        </p:nvPicPr>
        <p:blipFill rotWithShape="1">
          <a:blip r:embed="rId3" cstate="screen">
            <a:biLevel thresh="25000"/>
            <a:alphaModFix amt="30000"/>
            <a:extLst>
              <a:ext uri="{28A0092B-C50C-407E-A947-70E740481C1C}">
                <a14:useLocalDpi xmlns:a14="http://schemas.microsoft.com/office/drawing/2010/main"/>
              </a:ext>
            </a:extLst>
          </a:blip>
          <a:srcRect l="1" r="24618" b="2941"/>
          <a:stretch/>
        </p:blipFill>
        <p:spPr>
          <a:xfrm>
            <a:off x="214520" y="184933"/>
            <a:ext cx="4221294" cy="9554078"/>
          </a:xfrm>
          <a:prstGeom prst="rect">
            <a:avLst/>
          </a:prstGeom>
        </p:spPr>
      </p:pic>
      <p:cxnSp>
        <p:nvCxnSpPr>
          <p:cNvPr id="8" name="Straight Connector 7">
            <a:extLst>
              <a:ext uri="{FF2B5EF4-FFF2-40B4-BE49-F238E27FC236}">
                <a16:creationId xmlns:a16="http://schemas.microsoft.com/office/drawing/2014/main" id="{A464C5A5-6874-E2D6-F736-1C3712353628}"/>
              </a:ext>
            </a:extLst>
          </p:cNvPr>
          <p:cNvCxnSpPr>
            <a:cxnSpLocks/>
          </p:cNvCxnSpPr>
          <p:nvPr userDrawn="1"/>
        </p:nvCxnSpPr>
        <p:spPr>
          <a:xfrm>
            <a:off x="10686614" y="262850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8FF0302-4B77-DDD9-35D2-9D7A3CE87A90}"/>
              </a:ext>
            </a:extLst>
          </p:cNvPr>
          <p:cNvSpPr>
            <a:spLocks noGrp="1"/>
          </p:cNvSpPr>
          <p:nvPr>
            <p:ph type="body" sz="quarter" idx="13" hasCustomPrompt="1"/>
          </p:nvPr>
        </p:nvSpPr>
        <p:spPr>
          <a:xfrm>
            <a:off x="11996900" y="1550819"/>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9" name="Text Placeholder 9">
            <a:extLst>
              <a:ext uri="{FF2B5EF4-FFF2-40B4-BE49-F238E27FC236}">
                <a16:creationId xmlns:a16="http://schemas.microsoft.com/office/drawing/2014/main" id="{401C32EA-6433-D5C3-9A3D-2B96566E2F20}"/>
              </a:ext>
            </a:extLst>
          </p:cNvPr>
          <p:cNvSpPr>
            <a:spLocks noGrp="1"/>
          </p:cNvSpPr>
          <p:nvPr>
            <p:ph type="body" sz="quarter" idx="15" hasCustomPrompt="1"/>
          </p:nvPr>
        </p:nvSpPr>
        <p:spPr>
          <a:xfrm>
            <a:off x="10707188" y="1559310"/>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01</a:t>
            </a:r>
          </a:p>
        </p:txBody>
      </p:sp>
      <p:sp>
        <p:nvSpPr>
          <p:cNvPr id="38" name="Text Placeholder 9">
            <a:extLst>
              <a:ext uri="{FF2B5EF4-FFF2-40B4-BE49-F238E27FC236}">
                <a16:creationId xmlns:a16="http://schemas.microsoft.com/office/drawing/2014/main" id="{3F342FDE-DA54-A505-83D6-F72AE6269490}"/>
              </a:ext>
            </a:extLst>
          </p:cNvPr>
          <p:cNvSpPr>
            <a:spLocks noGrp="1"/>
          </p:cNvSpPr>
          <p:nvPr>
            <p:ph type="body" sz="quarter" idx="17" hasCustomPrompt="1"/>
          </p:nvPr>
        </p:nvSpPr>
        <p:spPr>
          <a:xfrm>
            <a:off x="11996900" y="2628505"/>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39" name="Text Placeholder 9">
            <a:extLst>
              <a:ext uri="{FF2B5EF4-FFF2-40B4-BE49-F238E27FC236}">
                <a16:creationId xmlns:a16="http://schemas.microsoft.com/office/drawing/2014/main" id="{240BACD1-997B-09FD-5385-D38774BDAEE8}"/>
              </a:ext>
            </a:extLst>
          </p:cNvPr>
          <p:cNvSpPr>
            <a:spLocks noGrp="1"/>
          </p:cNvSpPr>
          <p:nvPr>
            <p:ph type="body" sz="quarter" idx="18" hasCustomPrompt="1"/>
          </p:nvPr>
        </p:nvSpPr>
        <p:spPr>
          <a:xfrm>
            <a:off x="10707188" y="2636996"/>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02</a:t>
            </a:r>
          </a:p>
        </p:txBody>
      </p:sp>
      <p:sp>
        <p:nvSpPr>
          <p:cNvPr id="40" name="Text Placeholder 9">
            <a:extLst>
              <a:ext uri="{FF2B5EF4-FFF2-40B4-BE49-F238E27FC236}">
                <a16:creationId xmlns:a16="http://schemas.microsoft.com/office/drawing/2014/main" id="{41441AF1-CEA2-5023-9A11-02CD27FC2349}"/>
              </a:ext>
            </a:extLst>
          </p:cNvPr>
          <p:cNvSpPr>
            <a:spLocks noGrp="1"/>
          </p:cNvSpPr>
          <p:nvPr>
            <p:ph type="body" sz="quarter" idx="19" hasCustomPrompt="1"/>
          </p:nvPr>
        </p:nvSpPr>
        <p:spPr>
          <a:xfrm>
            <a:off x="11996900" y="3706190"/>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41" name="Text Placeholder 9">
            <a:extLst>
              <a:ext uri="{FF2B5EF4-FFF2-40B4-BE49-F238E27FC236}">
                <a16:creationId xmlns:a16="http://schemas.microsoft.com/office/drawing/2014/main" id="{0F3A9E44-4064-243A-7FB3-8E531C3086CA}"/>
              </a:ext>
            </a:extLst>
          </p:cNvPr>
          <p:cNvSpPr>
            <a:spLocks noGrp="1"/>
          </p:cNvSpPr>
          <p:nvPr>
            <p:ph type="body" sz="quarter" idx="20" hasCustomPrompt="1"/>
          </p:nvPr>
        </p:nvSpPr>
        <p:spPr>
          <a:xfrm>
            <a:off x="10707188" y="3714681"/>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03</a:t>
            </a:r>
          </a:p>
        </p:txBody>
      </p:sp>
      <p:sp>
        <p:nvSpPr>
          <p:cNvPr id="51" name="Text Placeholder 9">
            <a:extLst>
              <a:ext uri="{FF2B5EF4-FFF2-40B4-BE49-F238E27FC236}">
                <a16:creationId xmlns:a16="http://schemas.microsoft.com/office/drawing/2014/main" id="{20959E6D-7A49-B3AF-07DF-623A28A55761}"/>
              </a:ext>
            </a:extLst>
          </p:cNvPr>
          <p:cNvSpPr>
            <a:spLocks noGrp="1"/>
          </p:cNvSpPr>
          <p:nvPr>
            <p:ph type="body" sz="quarter" idx="23" hasCustomPrompt="1"/>
          </p:nvPr>
        </p:nvSpPr>
        <p:spPr>
          <a:xfrm>
            <a:off x="12003432" y="4777345"/>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2" name="Text Placeholder 9">
            <a:extLst>
              <a:ext uri="{FF2B5EF4-FFF2-40B4-BE49-F238E27FC236}">
                <a16:creationId xmlns:a16="http://schemas.microsoft.com/office/drawing/2014/main" id="{5C2CB56C-37B3-3B5B-76A3-C0322B9A9E05}"/>
              </a:ext>
            </a:extLst>
          </p:cNvPr>
          <p:cNvSpPr>
            <a:spLocks noGrp="1"/>
          </p:cNvSpPr>
          <p:nvPr>
            <p:ph type="body" sz="quarter" idx="24" hasCustomPrompt="1"/>
          </p:nvPr>
        </p:nvSpPr>
        <p:spPr>
          <a:xfrm>
            <a:off x="10713721" y="4785836"/>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04</a:t>
            </a:r>
          </a:p>
        </p:txBody>
      </p:sp>
      <p:sp>
        <p:nvSpPr>
          <p:cNvPr id="53" name="Text Placeholder 9">
            <a:extLst>
              <a:ext uri="{FF2B5EF4-FFF2-40B4-BE49-F238E27FC236}">
                <a16:creationId xmlns:a16="http://schemas.microsoft.com/office/drawing/2014/main" id="{D5950DE7-33CB-9A20-D2C7-0D3CD55E836B}"/>
              </a:ext>
            </a:extLst>
          </p:cNvPr>
          <p:cNvSpPr>
            <a:spLocks noGrp="1"/>
          </p:cNvSpPr>
          <p:nvPr>
            <p:ph type="body" sz="quarter" idx="25" hasCustomPrompt="1"/>
          </p:nvPr>
        </p:nvSpPr>
        <p:spPr>
          <a:xfrm>
            <a:off x="12003432" y="5855030"/>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4" name="Text Placeholder 9">
            <a:extLst>
              <a:ext uri="{FF2B5EF4-FFF2-40B4-BE49-F238E27FC236}">
                <a16:creationId xmlns:a16="http://schemas.microsoft.com/office/drawing/2014/main" id="{147165EC-5A9B-9121-C356-33A4CE933ACE}"/>
              </a:ext>
            </a:extLst>
          </p:cNvPr>
          <p:cNvSpPr>
            <a:spLocks noGrp="1"/>
          </p:cNvSpPr>
          <p:nvPr>
            <p:ph type="body" sz="quarter" idx="26" hasCustomPrompt="1"/>
          </p:nvPr>
        </p:nvSpPr>
        <p:spPr>
          <a:xfrm>
            <a:off x="10713721" y="5863521"/>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05</a:t>
            </a:r>
          </a:p>
        </p:txBody>
      </p:sp>
      <p:sp>
        <p:nvSpPr>
          <p:cNvPr id="57" name="Text Placeholder 9">
            <a:extLst>
              <a:ext uri="{FF2B5EF4-FFF2-40B4-BE49-F238E27FC236}">
                <a16:creationId xmlns:a16="http://schemas.microsoft.com/office/drawing/2014/main" id="{2BC19017-D676-63F2-C6F7-D292979768A9}"/>
              </a:ext>
            </a:extLst>
          </p:cNvPr>
          <p:cNvSpPr>
            <a:spLocks noGrp="1"/>
          </p:cNvSpPr>
          <p:nvPr>
            <p:ph type="body" sz="quarter" idx="29" hasCustomPrompt="1"/>
          </p:nvPr>
        </p:nvSpPr>
        <p:spPr>
          <a:xfrm>
            <a:off x="12016494" y="6932717"/>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58" name="Text Placeholder 9">
            <a:extLst>
              <a:ext uri="{FF2B5EF4-FFF2-40B4-BE49-F238E27FC236}">
                <a16:creationId xmlns:a16="http://schemas.microsoft.com/office/drawing/2014/main" id="{CED8AAC1-020E-7C1A-8976-10E6057E37D9}"/>
              </a:ext>
            </a:extLst>
          </p:cNvPr>
          <p:cNvSpPr>
            <a:spLocks noGrp="1"/>
          </p:cNvSpPr>
          <p:nvPr>
            <p:ph type="body" sz="quarter" idx="30" hasCustomPrompt="1"/>
          </p:nvPr>
        </p:nvSpPr>
        <p:spPr>
          <a:xfrm>
            <a:off x="10726783" y="6941208"/>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06</a:t>
            </a:r>
          </a:p>
        </p:txBody>
      </p:sp>
      <p:sp>
        <p:nvSpPr>
          <p:cNvPr id="59" name="Text Placeholder 9">
            <a:extLst>
              <a:ext uri="{FF2B5EF4-FFF2-40B4-BE49-F238E27FC236}">
                <a16:creationId xmlns:a16="http://schemas.microsoft.com/office/drawing/2014/main" id="{150280C8-D4DB-9260-BA0A-169E0B5981A8}"/>
              </a:ext>
            </a:extLst>
          </p:cNvPr>
          <p:cNvSpPr>
            <a:spLocks noGrp="1"/>
          </p:cNvSpPr>
          <p:nvPr>
            <p:ph type="body" sz="quarter" idx="31" hasCustomPrompt="1"/>
          </p:nvPr>
        </p:nvSpPr>
        <p:spPr>
          <a:xfrm>
            <a:off x="12016494" y="8010403"/>
            <a:ext cx="6513168" cy="926771"/>
          </a:xfrm>
          <a:prstGeom prst="rect">
            <a:avLst/>
          </a:prstGeom>
        </p:spPr>
        <p:txBody>
          <a:bodyPr lIns="45720" rIns="45720" bIns="45720" anchor="b"/>
          <a:lstStyle>
            <a:lvl1pPr marL="0" indent="0">
              <a:lnSpc>
                <a:spcPct val="100000"/>
              </a:lnSpc>
              <a:spcBef>
                <a:spcPts val="0"/>
              </a:spcBef>
              <a:buNone/>
              <a:defRPr sz="2700" b="0"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Chapter Content</a:t>
            </a:r>
          </a:p>
        </p:txBody>
      </p:sp>
      <p:sp>
        <p:nvSpPr>
          <p:cNvPr id="60" name="Text Placeholder 9">
            <a:extLst>
              <a:ext uri="{FF2B5EF4-FFF2-40B4-BE49-F238E27FC236}">
                <a16:creationId xmlns:a16="http://schemas.microsoft.com/office/drawing/2014/main" id="{AC94A7EE-12C4-D710-E1D6-C9B06DE016B3}"/>
              </a:ext>
            </a:extLst>
          </p:cNvPr>
          <p:cNvSpPr>
            <a:spLocks noGrp="1"/>
          </p:cNvSpPr>
          <p:nvPr>
            <p:ph type="body" sz="quarter" idx="32" hasCustomPrompt="1"/>
          </p:nvPr>
        </p:nvSpPr>
        <p:spPr>
          <a:xfrm>
            <a:off x="10726783" y="8018894"/>
            <a:ext cx="1722002" cy="918279"/>
          </a:xfrm>
          <a:prstGeom prst="rect">
            <a:avLst/>
          </a:prstGeom>
        </p:spPr>
        <p:txBody>
          <a:bodyPr lIns="45720" rIns="45720" bIns="0" anchor="b"/>
          <a:lstStyle>
            <a:lvl1pPr marL="0" indent="0">
              <a:lnSpc>
                <a:spcPct val="100000"/>
              </a:lnSpc>
              <a:spcBef>
                <a:spcPts val="0"/>
              </a:spcBef>
              <a:buNone/>
              <a:defRPr sz="4800" b="1" i="0">
                <a:solidFill>
                  <a:schemeClr val="tx1">
                    <a:lumMod val="50000"/>
                  </a:schemeClr>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07</a:t>
            </a:r>
          </a:p>
        </p:txBody>
      </p:sp>
      <p:sp>
        <p:nvSpPr>
          <p:cNvPr id="4" name="Rectangle 3">
            <a:extLst>
              <a:ext uri="{FF2B5EF4-FFF2-40B4-BE49-F238E27FC236}">
                <a16:creationId xmlns:a16="http://schemas.microsoft.com/office/drawing/2014/main" id="{2F49F278-590E-E29C-71EA-18CC024E1F51}"/>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CDAEB370-4F2D-E22F-7C5E-B387E19792B5}"/>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cxnSp>
        <p:nvCxnSpPr>
          <p:cNvPr id="13" name="Straight Connector 12">
            <a:extLst>
              <a:ext uri="{FF2B5EF4-FFF2-40B4-BE49-F238E27FC236}">
                <a16:creationId xmlns:a16="http://schemas.microsoft.com/office/drawing/2014/main" id="{68B84AF5-0E00-6D63-46CB-870B6A708A55}"/>
              </a:ext>
            </a:extLst>
          </p:cNvPr>
          <p:cNvCxnSpPr>
            <a:cxnSpLocks/>
          </p:cNvCxnSpPr>
          <p:nvPr userDrawn="1"/>
        </p:nvCxnSpPr>
        <p:spPr>
          <a:xfrm>
            <a:off x="10686614" y="366482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B5E12-58DF-24D0-9A36-F7F8377FC0D5}"/>
              </a:ext>
            </a:extLst>
          </p:cNvPr>
          <p:cNvCxnSpPr>
            <a:cxnSpLocks/>
          </p:cNvCxnSpPr>
          <p:nvPr userDrawn="1"/>
        </p:nvCxnSpPr>
        <p:spPr>
          <a:xfrm>
            <a:off x="10686614" y="473162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74D5E8-2656-138E-001C-54F411E5091C}"/>
              </a:ext>
            </a:extLst>
          </p:cNvPr>
          <p:cNvCxnSpPr>
            <a:cxnSpLocks/>
          </p:cNvCxnSpPr>
          <p:nvPr userDrawn="1"/>
        </p:nvCxnSpPr>
        <p:spPr>
          <a:xfrm>
            <a:off x="10686614" y="581366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06E788-AF23-52D5-330A-25FC52164D3E}"/>
              </a:ext>
            </a:extLst>
          </p:cNvPr>
          <p:cNvCxnSpPr>
            <a:cxnSpLocks/>
          </p:cNvCxnSpPr>
          <p:nvPr userDrawn="1"/>
        </p:nvCxnSpPr>
        <p:spPr>
          <a:xfrm>
            <a:off x="10686614" y="688046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7406CD-5DB9-CE69-8189-38317A2BC1D7}"/>
              </a:ext>
            </a:extLst>
          </p:cNvPr>
          <p:cNvCxnSpPr>
            <a:cxnSpLocks/>
          </p:cNvCxnSpPr>
          <p:nvPr userDrawn="1"/>
        </p:nvCxnSpPr>
        <p:spPr>
          <a:xfrm>
            <a:off x="10686614" y="7977744"/>
            <a:ext cx="7618880" cy="0"/>
          </a:xfrm>
          <a:prstGeom prst="line">
            <a:avLst/>
          </a:prstGeom>
          <a:ln w="50800">
            <a:solidFill>
              <a:srgbClr val="9FAEB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BB157FC-323A-43BC-2D1A-4716D15E2170}"/>
              </a:ext>
            </a:extLst>
          </p:cNvPr>
          <p:cNvSpPr>
            <a:spLocks noGrp="1"/>
          </p:cNvSpPr>
          <p:nvPr>
            <p:ph type="body" sz="quarter" idx="16" hasCustomPrompt="1"/>
          </p:nvPr>
        </p:nvSpPr>
        <p:spPr>
          <a:xfrm>
            <a:off x="655320" y="3344813"/>
            <a:ext cx="8488677" cy="2057400"/>
          </a:xfrm>
          <a:prstGeom prst="rect">
            <a:avLst/>
          </a:prstGeom>
        </p:spPr>
        <p:txBody>
          <a:bodyPr anchor="b"/>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solidFill>
                  <a:schemeClr val="bg1"/>
                </a:solidFill>
              </a:defRPr>
            </a:lvl2pPr>
            <a:lvl3pPr marL="1371600" indent="0">
              <a:buNone/>
              <a:defRPr>
                <a:solidFill>
                  <a:schemeClr val="bg1"/>
                </a:solidFill>
              </a:defRPr>
            </a:lvl3pPr>
            <a:lvl4pPr marL="2057400" indent="0">
              <a:buNone/>
              <a:defRPr>
                <a:solidFill>
                  <a:schemeClr val="bg1"/>
                </a:solidFill>
              </a:defRPr>
            </a:lvl4pPr>
            <a:lvl5pPr marL="2743200" indent="0">
              <a:buNone/>
              <a:defRPr>
                <a:solidFill>
                  <a:schemeClr val="bg1"/>
                </a:solidFill>
              </a:defRPr>
            </a:lvl5pPr>
          </a:lstStyle>
          <a:p>
            <a:pPr lvl="0"/>
            <a:r>
              <a:rPr lang="en-US" dirty="0"/>
              <a:t>Table of Contents</a:t>
            </a:r>
          </a:p>
        </p:txBody>
      </p:sp>
      <p:sp>
        <p:nvSpPr>
          <p:cNvPr id="5" name="TextBox 4">
            <a:extLst>
              <a:ext uri="{FF2B5EF4-FFF2-40B4-BE49-F238E27FC236}">
                <a16:creationId xmlns:a16="http://schemas.microsoft.com/office/drawing/2014/main" id="{BC124796-C720-8E6D-DE38-854D85B3BEB8}"/>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A4E429C6-F6A7-B5F1-BE22-F9AEBA7657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51789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 Basic">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DC905-07AD-1C93-2FCB-9A7E20064701}"/>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2" name="Title 1"/>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3" name="Content Placeholder 2"/>
          <p:cNvSpPr>
            <a:spLocks noGrp="1"/>
          </p:cNvSpPr>
          <p:nvPr>
            <p:ph idx="1"/>
          </p:nvPr>
        </p:nvSpPr>
        <p:spPr>
          <a:xfrm>
            <a:off x="411480" y="1714500"/>
            <a:ext cx="16459200" cy="747522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60F184A8-6757-98C8-A2C8-C5EE2EF1C9B5}"/>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2" name="TextBox 11">
            <a:extLst>
              <a:ext uri="{FF2B5EF4-FFF2-40B4-BE49-F238E27FC236}">
                <a16:creationId xmlns:a16="http://schemas.microsoft.com/office/drawing/2014/main" id="{8FB78CB4-24FE-837E-BE7C-74B8899828B9}"/>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©2025</a:t>
            </a:r>
          </a:p>
        </p:txBody>
      </p:sp>
      <p:pic>
        <p:nvPicPr>
          <p:cNvPr id="4" name="Picture 3" descr="A white letter on a black background&#10;&#10;Description automatically generated">
            <a:extLst>
              <a:ext uri="{FF2B5EF4-FFF2-40B4-BE49-F238E27FC236}">
                <a16:creationId xmlns:a16="http://schemas.microsoft.com/office/drawing/2014/main" id="{151FC9AA-8694-41C7-BFA0-673104EAE7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1619311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 Bas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2522483"/>
            <a:ext cx="16459200" cy="6667236"/>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431987B9-9633-9191-D0EB-C8220D2839A6}"/>
              </a:ext>
            </a:extLst>
          </p:cNvPr>
          <p:cNvSpPr>
            <a:spLocks noGrp="1"/>
          </p:cNvSpPr>
          <p:nvPr>
            <p:ph type="body" sz="quarter" idx="13"/>
          </p:nvPr>
        </p:nvSpPr>
        <p:spPr>
          <a:xfrm>
            <a:off x="411480" y="1687565"/>
            <a:ext cx="16459200" cy="762000"/>
          </a:xfrm>
          <a:prstGeom prst="rect">
            <a:avLst/>
          </a:prstGeom>
        </p:spPr>
        <p:txBody>
          <a:bodyPr anchor="ctr"/>
          <a:lstStyle>
            <a:lvl1pPr marL="0" indent="0">
              <a:lnSpc>
                <a:spcPct val="80000"/>
              </a:lnSpc>
              <a:spcBef>
                <a:spcPts val="0"/>
              </a:spcBef>
              <a:buNone/>
              <a:defRPr sz="3000" b="1" i="0">
                <a:solidFill>
                  <a:schemeClr val="accent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12" name="Title 1">
            <a:extLst>
              <a:ext uri="{FF2B5EF4-FFF2-40B4-BE49-F238E27FC236}">
                <a16:creationId xmlns:a16="http://schemas.microsoft.com/office/drawing/2014/main" id="{9E73BE76-2A7C-B1A6-02DA-2FD55D59B081}"/>
              </a:ext>
            </a:extLst>
          </p:cNvPr>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4" name="Rectangle 3">
            <a:extLst>
              <a:ext uri="{FF2B5EF4-FFF2-40B4-BE49-F238E27FC236}">
                <a16:creationId xmlns:a16="http://schemas.microsoft.com/office/drawing/2014/main" id="{2061163F-8911-5ABA-1D6F-220A5B5F9915}"/>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7" name="Slide Number Placeholder 5">
            <a:extLst>
              <a:ext uri="{FF2B5EF4-FFF2-40B4-BE49-F238E27FC236}">
                <a16:creationId xmlns:a16="http://schemas.microsoft.com/office/drawing/2014/main" id="{AB86D1EE-02D9-41B4-3761-682EFF555FEE}"/>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0" name="TextBox 9">
            <a:extLst>
              <a:ext uri="{FF2B5EF4-FFF2-40B4-BE49-F238E27FC236}">
                <a16:creationId xmlns:a16="http://schemas.microsoft.com/office/drawing/2014/main" id="{FC14AD63-2B20-73D0-88B6-07D3D2460E0C}"/>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©2025</a:t>
            </a:r>
          </a:p>
        </p:txBody>
      </p:sp>
      <p:pic>
        <p:nvPicPr>
          <p:cNvPr id="2" name="Picture 1" descr="A white letter on a black background&#10;&#10;Description automatically generated">
            <a:extLst>
              <a:ext uri="{FF2B5EF4-FFF2-40B4-BE49-F238E27FC236}">
                <a16:creationId xmlns:a16="http://schemas.microsoft.com/office/drawing/2014/main" id="{5971E8CA-3BDA-07DC-CFB7-5BE75FFF0D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04001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Object -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3" name="Content Placeholder 2"/>
          <p:cNvSpPr>
            <a:spLocks noGrp="1"/>
          </p:cNvSpPr>
          <p:nvPr>
            <p:ph idx="1"/>
          </p:nvPr>
        </p:nvSpPr>
        <p:spPr>
          <a:xfrm>
            <a:off x="411480" y="1782873"/>
            <a:ext cx="16459200" cy="7475220"/>
          </a:xfrm>
          <a:prstGeom prst="rect">
            <a:avLst/>
          </a:prstGeom>
        </p:spPr>
        <p:txBody>
          <a:bodyPr/>
          <a:lstStyle>
            <a:lvl1pPr marL="0" indent="0">
              <a:spcBef>
                <a:spcPts val="1001"/>
              </a:spcBef>
              <a:buNone/>
              <a:defRPr sz="3000" b="1" i="0">
                <a:solidFill>
                  <a:schemeClr val="accent1"/>
                </a:solidFill>
                <a:latin typeface="Arial" panose="020B0604020202020204" pitchFamily="34" charset="0"/>
                <a:cs typeface="Arial" panose="020B0604020202020204" pitchFamily="34" charset="0"/>
              </a:defRPr>
            </a:lvl1pPr>
            <a:lvl2pPr marL="685800" indent="0">
              <a:spcBef>
                <a:spcPts val="1001"/>
              </a:spcBef>
              <a:buNone/>
              <a:defRPr sz="3000" b="0" i="0">
                <a:latin typeface="Poppins" pitchFamily="2" charset="77"/>
                <a:cs typeface="Poppins" pitchFamily="2" charset="77"/>
              </a:defRPr>
            </a:lvl2pPr>
            <a:lvl3pPr marL="1371600" indent="0">
              <a:spcBef>
                <a:spcPts val="1001"/>
              </a:spcBef>
              <a:buNone/>
              <a:defRPr sz="2700" b="0" i="0">
                <a:latin typeface="Poppins" pitchFamily="2" charset="77"/>
                <a:cs typeface="Poppins" pitchFamily="2" charset="77"/>
              </a:defRPr>
            </a:lvl3pPr>
            <a:lvl4pPr marL="2057400" indent="0">
              <a:spcBef>
                <a:spcPts val="1001"/>
              </a:spcBef>
              <a:buNone/>
              <a:defRPr sz="2400" b="0" i="0">
                <a:latin typeface="Poppins" pitchFamily="2" charset="77"/>
                <a:cs typeface="Poppins" pitchFamily="2" charset="77"/>
              </a:defRPr>
            </a:lvl4pPr>
            <a:lvl5pPr marL="2743200" indent="0">
              <a:spcBef>
                <a:spcPts val="1001"/>
              </a:spcBef>
              <a:buNone/>
              <a:defRPr sz="2400" b="0" i="0">
                <a:latin typeface="Poppins" pitchFamily="2" charset="77"/>
                <a:cs typeface="Poppins" pitchFamily="2" charset="77"/>
              </a:defRPr>
            </a:lvl5pPr>
          </a:lstStyle>
          <a:p>
            <a:pPr lvl="0"/>
            <a:r>
              <a:rPr lang="en-US"/>
              <a:t>Click to edit Master text styles</a:t>
            </a:r>
          </a:p>
        </p:txBody>
      </p:sp>
      <p:sp>
        <p:nvSpPr>
          <p:cNvPr id="7" name="Rectangle 6">
            <a:extLst>
              <a:ext uri="{FF2B5EF4-FFF2-40B4-BE49-F238E27FC236}">
                <a16:creationId xmlns:a16="http://schemas.microsoft.com/office/drawing/2014/main" id="{27C32B97-1079-0F2A-7C38-E1356CE16090}"/>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8" name="Slide Number Placeholder 5">
            <a:extLst>
              <a:ext uri="{FF2B5EF4-FFF2-40B4-BE49-F238E27FC236}">
                <a16:creationId xmlns:a16="http://schemas.microsoft.com/office/drawing/2014/main" id="{8E4B9FC2-2126-EE15-DC2F-B878E1899928}"/>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0" name="TextBox 9">
            <a:extLst>
              <a:ext uri="{FF2B5EF4-FFF2-40B4-BE49-F238E27FC236}">
                <a16:creationId xmlns:a16="http://schemas.microsoft.com/office/drawing/2014/main" id="{A7EB2688-97E8-5D7D-122B-4E5CD72161F5}"/>
              </a:ext>
            </a:extLst>
          </p:cNvPr>
          <p:cNvSpPr txBox="1"/>
          <p:nvPr userDrawn="1"/>
        </p:nvSpPr>
        <p:spPr>
          <a:xfrm>
            <a:off x="295313"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4" name="Picture 3" descr="A white letter on a black background&#10;&#10;Description automatically generated">
            <a:extLst>
              <a:ext uri="{FF2B5EF4-FFF2-40B4-BE49-F238E27FC236}">
                <a16:creationId xmlns:a16="http://schemas.microsoft.com/office/drawing/2014/main" id="{4FD220AB-BEFE-AFBE-1950-12A13516CD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08FCC43C-EBF8-D6FC-0BD8-04F3C89A31F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11636099" y="6945381"/>
            <a:ext cx="6480660" cy="2739552"/>
          </a:xfrm>
          <a:prstGeom prst="rect">
            <a:avLst/>
          </a:prstGeom>
        </p:spPr>
      </p:pic>
    </p:spTree>
    <p:extLst>
      <p:ext uri="{BB962C8B-B14F-4D97-AF65-F5344CB8AC3E}">
        <p14:creationId xmlns:p14="http://schemas.microsoft.com/office/powerpoint/2010/main" val="3910300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Columns and Photo - Basi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01B1DE4-D30A-7001-8A80-FEC0E9BA1C26}"/>
              </a:ext>
            </a:extLst>
          </p:cNvPr>
          <p:cNvSpPr>
            <a:spLocks noGrp="1"/>
          </p:cNvSpPr>
          <p:nvPr>
            <p:ph type="pic" sz="quarter" idx="14" hasCustomPrompt="1"/>
          </p:nvPr>
        </p:nvSpPr>
        <p:spPr>
          <a:xfrm>
            <a:off x="0" y="0"/>
            <a:ext cx="6103620" cy="10287000"/>
          </a:xfrm>
          <a:prstGeom prst="rect">
            <a:avLst/>
          </a:prstGeom>
          <a:solidFill>
            <a:schemeClr val="bg2"/>
          </a:solidFill>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Background photo</a:t>
            </a:r>
          </a:p>
        </p:txBody>
      </p:sp>
      <p:sp>
        <p:nvSpPr>
          <p:cNvPr id="2" name="Title 1"/>
          <p:cNvSpPr>
            <a:spLocks noGrp="1"/>
          </p:cNvSpPr>
          <p:nvPr>
            <p:ph type="title" hasCustomPrompt="1"/>
          </p:nvPr>
        </p:nvSpPr>
        <p:spPr>
          <a:xfrm>
            <a:off x="6521054" y="547688"/>
            <a:ext cx="10356056"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Client Success Template</a:t>
            </a:r>
          </a:p>
        </p:txBody>
      </p:sp>
      <p:sp>
        <p:nvSpPr>
          <p:cNvPr id="3" name="Text Placeholder 2"/>
          <p:cNvSpPr>
            <a:spLocks noGrp="1"/>
          </p:cNvSpPr>
          <p:nvPr>
            <p:ph type="body" idx="1" hasCustomPrompt="1"/>
          </p:nvPr>
        </p:nvSpPr>
        <p:spPr>
          <a:xfrm>
            <a:off x="6521054" y="2183640"/>
            <a:ext cx="4526756" cy="452628"/>
          </a:xfrm>
          <a:prstGeom prst="rect">
            <a:avLst/>
          </a:prstGeom>
        </p:spPr>
        <p:txBody>
          <a:bodyPr anchor="t"/>
          <a:lstStyle>
            <a:lvl1pPr marL="0" indent="0">
              <a:buNone/>
              <a:defRPr sz="2100" b="0" i="0" spc="450">
                <a:solidFill>
                  <a:schemeClr val="accent1"/>
                </a:solidFill>
                <a:latin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dirty="0"/>
              <a:t>CHALLENEGE</a:t>
            </a:r>
          </a:p>
        </p:txBody>
      </p:sp>
      <p:sp>
        <p:nvSpPr>
          <p:cNvPr id="5" name="Text Placeholder 4"/>
          <p:cNvSpPr>
            <a:spLocks noGrp="1"/>
          </p:cNvSpPr>
          <p:nvPr>
            <p:ph type="body" sz="quarter" idx="3" hasCustomPrompt="1"/>
          </p:nvPr>
        </p:nvSpPr>
        <p:spPr>
          <a:xfrm>
            <a:off x="12344400" y="2183640"/>
            <a:ext cx="4532709" cy="452628"/>
          </a:xfrm>
          <a:prstGeom prst="rect">
            <a:avLst/>
          </a:prstGeom>
        </p:spPr>
        <p:txBody>
          <a:bodyPr anchor="t"/>
          <a:lstStyle>
            <a:lvl1pPr marL="0" indent="0">
              <a:buNone/>
              <a:defRPr sz="2100" b="0" i="0" spc="450">
                <a:solidFill>
                  <a:schemeClr val="accent1"/>
                </a:solidFill>
                <a:latin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dirty="0"/>
              <a:t>RESULTS</a:t>
            </a:r>
          </a:p>
        </p:txBody>
      </p:sp>
      <p:sp>
        <p:nvSpPr>
          <p:cNvPr id="10" name="Content Placeholder 2">
            <a:extLst>
              <a:ext uri="{FF2B5EF4-FFF2-40B4-BE49-F238E27FC236}">
                <a16:creationId xmlns:a16="http://schemas.microsoft.com/office/drawing/2014/main" id="{5CD9EDF2-E660-7484-CA4B-940F03AAE0D1}"/>
              </a:ext>
            </a:extLst>
          </p:cNvPr>
          <p:cNvSpPr>
            <a:spLocks noGrp="1"/>
          </p:cNvSpPr>
          <p:nvPr>
            <p:ph idx="13"/>
          </p:nvPr>
        </p:nvSpPr>
        <p:spPr>
          <a:xfrm>
            <a:off x="6521052" y="2885156"/>
            <a:ext cx="5664708" cy="5835729"/>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B1289348-52A8-E9A3-41BA-6FA346FD756C}"/>
              </a:ext>
            </a:extLst>
          </p:cNvPr>
          <p:cNvSpPr>
            <a:spLocks noGrp="1"/>
          </p:cNvSpPr>
          <p:nvPr>
            <p:ph idx="15"/>
          </p:nvPr>
        </p:nvSpPr>
        <p:spPr>
          <a:xfrm>
            <a:off x="12344400" y="2885156"/>
            <a:ext cx="5664708" cy="5835729"/>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3">
            <a:extLst>
              <a:ext uri="{FF2B5EF4-FFF2-40B4-BE49-F238E27FC236}">
                <a16:creationId xmlns:a16="http://schemas.microsoft.com/office/drawing/2014/main" id="{CAC28188-1D1C-FA21-47DA-C2D152085D7A}"/>
              </a:ext>
            </a:extLst>
          </p:cNvPr>
          <p:cNvSpPr/>
          <p:nvPr userDrawn="1"/>
        </p:nvSpPr>
        <p:spPr>
          <a:xfrm>
            <a:off x="6103620" y="9739619"/>
            <a:ext cx="1218438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C1420B9D-3FE3-3E47-006E-2B567DD909E7}"/>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9" name="TextBox 8">
            <a:extLst>
              <a:ext uri="{FF2B5EF4-FFF2-40B4-BE49-F238E27FC236}">
                <a16:creationId xmlns:a16="http://schemas.microsoft.com/office/drawing/2014/main" id="{55910FE4-A4E0-1CD4-CE63-5CDA09EB76DA}"/>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7" name="Picture 6" descr="A white letter on a black background&#10;&#10;Description automatically generated">
            <a:extLst>
              <a:ext uri="{FF2B5EF4-FFF2-40B4-BE49-F238E27FC236}">
                <a16:creationId xmlns:a16="http://schemas.microsoft.com/office/drawing/2014/main" id="{12796F8F-A306-C00D-5948-C7371622B8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1052" y="9910297"/>
            <a:ext cx="1176504" cy="206024"/>
          </a:xfrm>
          <a:prstGeom prst="rect">
            <a:avLst/>
          </a:prstGeom>
        </p:spPr>
      </p:pic>
    </p:spTree>
    <p:extLst>
      <p:ext uri="{BB962C8B-B14F-4D97-AF65-F5344CB8AC3E}">
        <p14:creationId xmlns:p14="http://schemas.microsoft.com/office/powerpoint/2010/main" val="3217245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77A5F77-DD55-564D-9334-CF9CEC45CFAB}"/>
              </a:ext>
            </a:extLst>
          </p:cNvPr>
          <p:cNvSpPr>
            <a:spLocks noGrp="1"/>
          </p:cNvSpPr>
          <p:nvPr>
            <p:ph type="title"/>
          </p:nvPr>
        </p:nvSpPr>
        <p:spPr>
          <a:xfrm>
            <a:off x="1257300" y="3228740"/>
            <a:ext cx="11458161" cy="1127125"/>
          </a:xfrm>
          <a:prstGeom prst="rect">
            <a:avLst/>
          </a:prstGeom>
        </p:spPr>
        <p:txBody>
          <a:bodyPr vert="horz" lIns="91440" tIns="45720" rIns="91440" bIns="45720" rtlCol="0" anchor="b">
            <a:normAutofit/>
          </a:bodyPr>
          <a:lstStyle/>
          <a:p>
            <a:r>
              <a:rPr lang="en-US" dirty="0"/>
              <a:t>Who we are</a:t>
            </a:r>
          </a:p>
        </p:txBody>
      </p:sp>
      <p:sp>
        <p:nvSpPr>
          <p:cNvPr id="8" name="Text Placeholder 2">
            <a:extLst>
              <a:ext uri="{FF2B5EF4-FFF2-40B4-BE49-F238E27FC236}">
                <a16:creationId xmlns:a16="http://schemas.microsoft.com/office/drawing/2014/main" id="{7AEAFB2A-C80C-F4BF-0776-F4A0C95CB2E2}"/>
              </a:ext>
            </a:extLst>
          </p:cNvPr>
          <p:cNvSpPr>
            <a:spLocks noGrp="1"/>
          </p:cNvSpPr>
          <p:nvPr>
            <p:ph idx="1"/>
          </p:nvPr>
        </p:nvSpPr>
        <p:spPr>
          <a:xfrm>
            <a:off x="1257300" y="4426467"/>
            <a:ext cx="11458161" cy="3894138"/>
          </a:xfrm>
          <a:prstGeom prst="rect">
            <a:avLst/>
          </a:prstGeom>
        </p:spPr>
        <p:txBody>
          <a:bodyPr vert="horz" lIns="91440" tIns="45720" rIns="91440" bIns="45720" rtlCol="0">
            <a:normAutofit/>
          </a:bodyPr>
          <a:lstStyle>
            <a:lvl1pPr>
              <a:defRPr sz="3200">
                <a:latin typeface="Roboto" panose="02000000000000000000" pitchFamily="2" charset="0"/>
                <a:ea typeface="Roboto" panose="02000000000000000000" pitchFamily="2" charset="0"/>
              </a:defRPr>
            </a:lvl1pPr>
          </a:lstStyle>
          <a:p>
            <a:pPr lvl="0"/>
            <a:r>
              <a:rPr lang="en-US" dirty="0"/>
              <a:t>Body copy goes here</a:t>
            </a:r>
          </a:p>
        </p:txBody>
      </p:sp>
    </p:spTree>
    <p:extLst>
      <p:ext uri="{BB962C8B-B14F-4D97-AF65-F5344CB8AC3E}">
        <p14:creationId xmlns:p14="http://schemas.microsoft.com/office/powerpoint/2010/main" val="366020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Columns - Basic">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1F3B01-9C37-5AD4-DAFB-AACC2D70C10F}"/>
              </a:ext>
            </a:extLst>
          </p:cNvPr>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6" name="Content Placeholder 2">
            <a:extLst>
              <a:ext uri="{FF2B5EF4-FFF2-40B4-BE49-F238E27FC236}">
                <a16:creationId xmlns:a16="http://schemas.microsoft.com/office/drawing/2014/main" id="{D9433171-3AE9-CA27-F037-E5BE2D82B630}"/>
              </a:ext>
            </a:extLst>
          </p:cNvPr>
          <p:cNvSpPr>
            <a:spLocks noGrp="1"/>
          </p:cNvSpPr>
          <p:nvPr>
            <p:ph idx="1"/>
          </p:nvPr>
        </p:nvSpPr>
        <p:spPr>
          <a:xfrm>
            <a:off x="411480" y="1726407"/>
            <a:ext cx="5486400" cy="617220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CAA6E77F-EC7C-1894-038F-18F906A4692F}"/>
              </a:ext>
            </a:extLst>
          </p:cNvPr>
          <p:cNvSpPr>
            <a:spLocks noGrp="1"/>
          </p:cNvSpPr>
          <p:nvPr>
            <p:ph idx="13"/>
          </p:nvPr>
        </p:nvSpPr>
        <p:spPr>
          <a:xfrm>
            <a:off x="6140768" y="1726407"/>
            <a:ext cx="5486400" cy="617220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B874E1FE-81C1-4213-B510-D50BBBEF7065}"/>
              </a:ext>
            </a:extLst>
          </p:cNvPr>
          <p:cNvSpPr>
            <a:spLocks noGrp="1"/>
          </p:cNvSpPr>
          <p:nvPr>
            <p:ph idx="14"/>
          </p:nvPr>
        </p:nvSpPr>
        <p:spPr>
          <a:xfrm>
            <a:off x="11870055" y="1726407"/>
            <a:ext cx="5486400" cy="617220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Rectangle 2">
            <a:extLst>
              <a:ext uri="{FF2B5EF4-FFF2-40B4-BE49-F238E27FC236}">
                <a16:creationId xmlns:a16="http://schemas.microsoft.com/office/drawing/2014/main" id="{026E808B-0E3A-139C-AB2E-E96C526BF8A2}"/>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4" name="Slide Number Placeholder 5">
            <a:extLst>
              <a:ext uri="{FF2B5EF4-FFF2-40B4-BE49-F238E27FC236}">
                <a16:creationId xmlns:a16="http://schemas.microsoft.com/office/drawing/2014/main" id="{9732F004-F304-B86D-2A24-468953CF463B}"/>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0" name="TextBox 9">
            <a:extLst>
              <a:ext uri="{FF2B5EF4-FFF2-40B4-BE49-F238E27FC236}">
                <a16:creationId xmlns:a16="http://schemas.microsoft.com/office/drawing/2014/main" id="{8FD29953-FA69-323D-8215-69BE85694C60}"/>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E1E1F198-2CDA-2D00-B779-EA04E596B0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171127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alternate</a:t>
            </a:r>
          </a:p>
        </p:txBody>
      </p:sp>
      <p:sp>
        <p:nvSpPr>
          <p:cNvPr id="3" name="Content Placeholder 2"/>
          <p:cNvSpPr>
            <a:spLocks noGrp="1"/>
          </p:cNvSpPr>
          <p:nvPr>
            <p:ph idx="1"/>
          </p:nvPr>
        </p:nvSpPr>
        <p:spPr>
          <a:xfrm>
            <a:off x="411480" y="1714500"/>
            <a:ext cx="16459200" cy="747522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6">
            <a:extLst>
              <a:ext uri="{FF2B5EF4-FFF2-40B4-BE49-F238E27FC236}">
                <a16:creationId xmlns:a16="http://schemas.microsoft.com/office/drawing/2014/main" id="{B4AB9171-1945-D3A3-935E-B80C59390A61}"/>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71F7AB47-655B-12C3-5819-4D3DDCCAD72F}"/>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8" name="TextBox 7">
            <a:extLst>
              <a:ext uri="{FF2B5EF4-FFF2-40B4-BE49-F238E27FC236}">
                <a16:creationId xmlns:a16="http://schemas.microsoft.com/office/drawing/2014/main" id="{E246F7E6-4671-A6CA-D908-72CC90A96CEC}"/>
              </a:ext>
            </a:extLst>
          </p:cNvPr>
          <p:cNvSpPr txBox="1"/>
          <p:nvPr userDrawn="1"/>
        </p:nvSpPr>
        <p:spPr>
          <a:xfrm>
            <a:off x="295315"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4" name="Picture 3" descr="A white letter on a black background&#10;&#10;Description automatically generated">
            <a:extLst>
              <a:ext uri="{FF2B5EF4-FFF2-40B4-BE49-F238E27FC236}">
                <a16:creationId xmlns:a16="http://schemas.microsoft.com/office/drawing/2014/main" id="{B2AB2318-200F-51A5-090D-71E7D89D0C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B2F565D4-CD42-8230-50A1-0E9787ECD39F}"/>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10808806" y="6436716"/>
            <a:ext cx="7295852" cy="3084156"/>
          </a:xfrm>
          <a:prstGeom prst="rect">
            <a:avLst/>
          </a:prstGeom>
        </p:spPr>
      </p:pic>
    </p:spTree>
    <p:extLst>
      <p:ext uri="{BB962C8B-B14F-4D97-AF65-F5344CB8AC3E}">
        <p14:creationId xmlns:p14="http://schemas.microsoft.com/office/powerpoint/2010/main" val="239706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Title with Photo</a:t>
            </a:r>
          </a:p>
        </p:txBody>
      </p:sp>
      <p:sp>
        <p:nvSpPr>
          <p:cNvPr id="10" name="Text Placeholder 9">
            <a:extLst>
              <a:ext uri="{FF2B5EF4-FFF2-40B4-BE49-F238E27FC236}">
                <a16:creationId xmlns:a16="http://schemas.microsoft.com/office/drawing/2014/main" id="{78FF0302-4B77-DDD9-35D2-9D7A3CE87A90}"/>
              </a:ext>
            </a:extLst>
          </p:cNvPr>
          <p:cNvSpPr>
            <a:spLocks noGrp="1"/>
          </p:cNvSpPr>
          <p:nvPr>
            <p:ph type="body" sz="quarter" idx="13" hasCustomPrompt="1"/>
          </p:nvPr>
        </p:nvSpPr>
        <p:spPr>
          <a:xfrm>
            <a:off x="411480" y="2000250"/>
            <a:ext cx="6724650" cy="990600"/>
          </a:xfrm>
          <a:prstGeom prst="rect">
            <a:avLst/>
          </a:prstGeom>
        </p:spPr>
        <p:txBody>
          <a:bodyPr lIns="45720" rIns="45720"/>
          <a:lstStyle>
            <a:lvl1pPr marL="0" indent="0">
              <a:buNone/>
              <a:defRPr sz="3600" b="1" i="0">
                <a:solidFill>
                  <a:schemeClr val="accent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Slide subtitle</a:t>
            </a:r>
          </a:p>
        </p:txBody>
      </p:sp>
      <p:sp>
        <p:nvSpPr>
          <p:cNvPr id="11" name="Text Placeholder 9">
            <a:extLst>
              <a:ext uri="{FF2B5EF4-FFF2-40B4-BE49-F238E27FC236}">
                <a16:creationId xmlns:a16="http://schemas.microsoft.com/office/drawing/2014/main" id="{D46FEBA5-76AB-3144-082B-390FB0D06242}"/>
              </a:ext>
            </a:extLst>
          </p:cNvPr>
          <p:cNvSpPr>
            <a:spLocks noGrp="1"/>
          </p:cNvSpPr>
          <p:nvPr>
            <p:ph type="body" sz="quarter" idx="14" hasCustomPrompt="1"/>
          </p:nvPr>
        </p:nvSpPr>
        <p:spPr>
          <a:xfrm>
            <a:off x="411480" y="3143250"/>
            <a:ext cx="6724650" cy="5924550"/>
          </a:xfrm>
          <a:prstGeom prst="rect">
            <a:avLst/>
          </a:prstGeom>
        </p:spPr>
        <p:txBody>
          <a:bodyPr lIns="45720" rIns="45720"/>
          <a:lstStyle>
            <a:lvl1pPr>
              <a:buClr>
                <a:schemeClr val="accent1"/>
              </a:buClr>
              <a:defRPr sz="2700" b="0" i="0">
                <a:solidFill>
                  <a:schemeClr val="tx1">
                    <a:lumMod val="50000"/>
                  </a:schemeClr>
                </a:solidFill>
                <a:latin typeface="Arial" panose="020B0604020202020204" pitchFamily="34" charset="0"/>
                <a:cs typeface="Arial" panose="020B0604020202020204" pitchFamily="34" charset="0"/>
              </a:defRPr>
            </a:lvl1pPr>
            <a:lvl2pPr>
              <a:defRPr b="0" i="0">
                <a:latin typeface="Poppins" pitchFamily="2" charset="77"/>
                <a:cs typeface="Poppins" pitchFamily="2" charset="77"/>
              </a:defRPr>
            </a:lvl2pPr>
            <a:lvl3pPr>
              <a:defRPr b="0" i="0">
                <a:latin typeface="Poppins" pitchFamily="2" charset="77"/>
                <a:cs typeface="Poppins" pitchFamily="2" charset="77"/>
              </a:defRPr>
            </a:lvl3pPr>
            <a:lvl4pPr>
              <a:defRPr b="0" i="0">
                <a:latin typeface="Poppins" pitchFamily="2" charset="77"/>
                <a:cs typeface="Poppins" pitchFamily="2" charset="77"/>
              </a:defRPr>
            </a:lvl4pPr>
            <a:lvl5pPr>
              <a:defRPr b="0" i="0">
                <a:latin typeface="Poppins" pitchFamily="2" charset="77"/>
                <a:cs typeface="Poppins" pitchFamily="2" charset="77"/>
              </a:defRPr>
            </a:lvl5pPr>
          </a:lstStyle>
          <a:p>
            <a:pPr lvl="0"/>
            <a:r>
              <a:rPr lang="en-US" dirty="0"/>
              <a:t>Slide bullet text</a:t>
            </a:r>
          </a:p>
        </p:txBody>
      </p:sp>
      <p:sp>
        <p:nvSpPr>
          <p:cNvPr id="13" name="Picture Placeholder 12">
            <a:extLst>
              <a:ext uri="{FF2B5EF4-FFF2-40B4-BE49-F238E27FC236}">
                <a16:creationId xmlns:a16="http://schemas.microsoft.com/office/drawing/2014/main" id="{1142A704-D80B-9956-E3B8-C69336D24DFA}"/>
              </a:ext>
            </a:extLst>
          </p:cNvPr>
          <p:cNvSpPr>
            <a:spLocks noGrp="1"/>
          </p:cNvSpPr>
          <p:nvPr>
            <p:ph type="pic" sz="quarter" idx="15" hasCustomPrompt="1"/>
          </p:nvPr>
        </p:nvSpPr>
        <p:spPr>
          <a:xfrm>
            <a:off x="7315199" y="2000250"/>
            <a:ext cx="10528664" cy="7067550"/>
          </a:xfrm>
          <a:prstGeom prst="rect">
            <a:avLst/>
          </a:prstGeom>
          <a:solidFill>
            <a:schemeClr val="bg2"/>
          </a:solidFill>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Photo</a:t>
            </a:r>
          </a:p>
        </p:txBody>
      </p:sp>
      <p:sp>
        <p:nvSpPr>
          <p:cNvPr id="5" name="Rectangle 4">
            <a:extLst>
              <a:ext uri="{FF2B5EF4-FFF2-40B4-BE49-F238E27FC236}">
                <a16:creationId xmlns:a16="http://schemas.microsoft.com/office/drawing/2014/main" id="{B023EFB3-AE72-C560-1498-60AEAAC6BF1F}"/>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7" name="Slide Number Placeholder 5">
            <a:extLst>
              <a:ext uri="{FF2B5EF4-FFF2-40B4-BE49-F238E27FC236}">
                <a16:creationId xmlns:a16="http://schemas.microsoft.com/office/drawing/2014/main" id="{5FDEAF27-C386-135D-9DE8-D1A161BC1EF0}"/>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8" name="TextBox 7">
            <a:extLst>
              <a:ext uri="{FF2B5EF4-FFF2-40B4-BE49-F238E27FC236}">
                <a16:creationId xmlns:a16="http://schemas.microsoft.com/office/drawing/2014/main" id="{E363A380-D2BD-704C-37FF-A33B031ADCAE}"/>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37F95F04-BD1B-4E79-E35F-E76833B824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856959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with Photo - Al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3" name="Content Placeholder 2"/>
          <p:cNvSpPr>
            <a:spLocks noGrp="1"/>
          </p:cNvSpPr>
          <p:nvPr>
            <p:ph idx="1"/>
          </p:nvPr>
        </p:nvSpPr>
        <p:spPr>
          <a:xfrm>
            <a:off x="411480" y="1714500"/>
            <a:ext cx="16459200" cy="7475220"/>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3">
            <a:extLst>
              <a:ext uri="{FF2B5EF4-FFF2-40B4-BE49-F238E27FC236}">
                <a16:creationId xmlns:a16="http://schemas.microsoft.com/office/drawing/2014/main" id="{9DC33EE2-33B3-9E5B-729C-F3F7732B91A5}"/>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5" name="Slide Number Placeholder 5">
            <a:extLst>
              <a:ext uri="{FF2B5EF4-FFF2-40B4-BE49-F238E27FC236}">
                <a16:creationId xmlns:a16="http://schemas.microsoft.com/office/drawing/2014/main" id="{9C4485CC-1699-32BC-1497-4D24A24FC788}"/>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9" name="TextBox 8">
            <a:extLst>
              <a:ext uri="{FF2B5EF4-FFF2-40B4-BE49-F238E27FC236}">
                <a16:creationId xmlns:a16="http://schemas.microsoft.com/office/drawing/2014/main" id="{8A946FEA-B357-58EC-B297-A358CD4BC07E}"/>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6" name="Picture 5" descr="A white letter on a black background&#10;&#10;Description automatically generated">
            <a:extLst>
              <a:ext uri="{FF2B5EF4-FFF2-40B4-BE49-F238E27FC236}">
                <a16:creationId xmlns:a16="http://schemas.microsoft.com/office/drawing/2014/main" id="{6DDA72F4-6290-CDFD-1654-CE8C4CBBB8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130748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Lar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 y="547688"/>
            <a:ext cx="16459200" cy="740664"/>
          </a:xfrm>
          <a:prstGeom prst="rect">
            <a:avLst/>
          </a:prstGeom>
        </p:spPr>
        <p:txBody>
          <a:bodyPr anchor="t"/>
          <a:lstStyle>
            <a:lvl1pPr>
              <a:lnSpc>
                <a:spcPct val="80000"/>
              </a:lnSpc>
              <a:defRPr sz="4800" b="1" i="0">
                <a:solidFill>
                  <a:schemeClr val="tx1">
                    <a:lumMod val="50000"/>
                  </a:schemeClr>
                </a:solidFill>
                <a:latin typeface="Arial" panose="020B0604020202020204" pitchFamily="34" charset="0"/>
                <a:cs typeface="Arial" panose="020B0604020202020204" pitchFamily="34" charset="0"/>
              </a:defRPr>
            </a:lvl1pPr>
          </a:lstStyle>
          <a:p>
            <a:r>
              <a:rPr lang="en-GB" dirty="0"/>
              <a:t>Title w/picture below</a:t>
            </a:r>
          </a:p>
        </p:txBody>
      </p:sp>
      <p:sp>
        <p:nvSpPr>
          <p:cNvPr id="9" name="Picture Placeholder 8">
            <a:extLst>
              <a:ext uri="{FF2B5EF4-FFF2-40B4-BE49-F238E27FC236}">
                <a16:creationId xmlns:a16="http://schemas.microsoft.com/office/drawing/2014/main" id="{21EB0641-514E-3146-E426-A81684B68C16}"/>
              </a:ext>
            </a:extLst>
          </p:cNvPr>
          <p:cNvSpPr>
            <a:spLocks noGrp="1"/>
          </p:cNvSpPr>
          <p:nvPr>
            <p:ph type="pic" sz="quarter" idx="13" hasCustomPrompt="1"/>
          </p:nvPr>
        </p:nvSpPr>
        <p:spPr>
          <a:xfrm>
            <a:off x="409031" y="1352550"/>
            <a:ext cx="17469939" cy="7475220"/>
          </a:xfrm>
          <a:prstGeom prst="rect">
            <a:avLst/>
          </a:prstGeom>
          <a:solidFill>
            <a:schemeClr val="bg2"/>
          </a:solidFill>
        </p:spPr>
        <p:txBody>
          <a:bodyPr tIns="274320"/>
          <a:lstStyle>
            <a:lvl1pPr marL="0" indent="0" algn="ctr">
              <a:buNone/>
              <a:defRPr sz="1800" b="0" i="0">
                <a:latin typeface="Arial" panose="020B0604020202020204" pitchFamily="34" charset="0"/>
                <a:cs typeface="Arial" panose="020B0604020202020204" pitchFamily="34" charset="0"/>
              </a:defRPr>
            </a:lvl1pPr>
          </a:lstStyle>
          <a:p>
            <a:r>
              <a:rPr lang="en-US" dirty="0"/>
              <a:t>Picture</a:t>
            </a:r>
          </a:p>
        </p:txBody>
      </p:sp>
      <p:sp>
        <p:nvSpPr>
          <p:cNvPr id="11" name="Text Placeholder 10">
            <a:extLst>
              <a:ext uri="{FF2B5EF4-FFF2-40B4-BE49-F238E27FC236}">
                <a16:creationId xmlns:a16="http://schemas.microsoft.com/office/drawing/2014/main" id="{26E3709B-1F4D-2C46-AAB4-7CACB1C6A6E8}"/>
              </a:ext>
            </a:extLst>
          </p:cNvPr>
          <p:cNvSpPr>
            <a:spLocks noGrp="1"/>
          </p:cNvSpPr>
          <p:nvPr>
            <p:ph type="body" sz="quarter" idx="14" hasCustomPrompt="1"/>
          </p:nvPr>
        </p:nvSpPr>
        <p:spPr>
          <a:xfrm>
            <a:off x="400050" y="8972550"/>
            <a:ext cx="12344400" cy="285750"/>
          </a:xfrm>
          <a:prstGeom prst="rect">
            <a:avLst/>
          </a:prstGeom>
        </p:spPr>
        <p:txBody>
          <a:bodyPr/>
          <a:lstStyle>
            <a:lvl1pPr marL="0" indent="0">
              <a:buNone/>
              <a:defRPr sz="1500" b="0" i="0">
                <a:latin typeface="Arial" panose="020B0604020202020204" pitchFamily="34" charset="0"/>
                <a:cs typeface="Arial" panose="020B0604020202020204" pitchFamily="34" charset="0"/>
              </a:defRPr>
            </a:lvl1pPr>
            <a:lvl2pPr marL="685800" indent="0">
              <a:buNone/>
              <a:defRPr sz="1500" b="0" i="0">
                <a:latin typeface="Poppins" pitchFamily="2" charset="77"/>
                <a:cs typeface="Poppins" pitchFamily="2" charset="77"/>
              </a:defRPr>
            </a:lvl2pPr>
            <a:lvl3pPr marL="1371600" indent="0">
              <a:buNone/>
              <a:defRPr sz="1500" b="0" i="0">
                <a:latin typeface="Poppins" pitchFamily="2" charset="77"/>
                <a:cs typeface="Poppins" pitchFamily="2" charset="77"/>
              </a:defRPr>
            </a:lvl3pPr>
            <a:lvl4pPr marL="2057400" indent="0">
              <a:buNone/>
              <a:defRPr sz="1500" b="0" i="0">
                <a:latin typeface="Poppins" pitchFamily="2" charset="77"/>
                <a:cs typeface="Poppins" pitchFamily="2" charset="77"/>
              </a:defRPr>
            </a:lvl4pPr>
            <a:lvl5pPr marL="2743200" indent="0">
              <a:buNone/>
              <a:defRPr sz="1500" b="0" i="0">
                <a:latin typeface="Poppins" pitchFamily="2" charset="77"/>
                <a:cs typeface="Poppins" pitchFamily="2" charset="77"/>
              </a:defRPr>
            </a:lvl5pPr>
          </a:lstStyle>
          <a:p>
            <a:pPr lvl="0"/>
            <a:r>
              <a:rPr lang="en-US" dirty="0"/>
              <a:t>Descriptor goes here</a:t>
            </a:r>
          </a:p>
        </p:txBody>
      </p:sp>
      <p:sp>
        <p:nvSpPr>
          <p:cNvPr id="7" name="Rectangle 6">
            <a:extLst>
              <a:ext uri="{FF2B5EF4-FFF2-40B4-BE49-F238E27FC236}">
                <a16:creationId xmlns:a16="http://schemas.microsoft.com/office/drawing/2014/main" id="{4004E9E7-44FB-514F-B2BF-756104E61F08}"/>
              </a:ext>
            </a:extLst>
          </p:cNvPr>
          <p:cNvSpPr/>
          <p:nvPr userDrawn="1"/>
        </p:nvSpPr>
        <p:spPr>
          <a:xfrm>
            <a:off x="0" y="9739619"/>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8" name="Slide Number Placeholder 5">
            <a:extLst>
              <a:ext uri="{FF2B5EF4-FFF2-40B4-BE49-F238E27FC236}">
                <a16:creationId xmlns:a16="http://schemas.microsoft.com/office/drawing/2014/main" id="{DB97C7D2-C32C-C08E-6A01-ED76A53BCB3D}"/>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953A7986-29AD-688D-9C78-63E7AB3C3D6B}"/>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770B6055-C082-A172-B93F-9B2E2F25DC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937893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6B3BC-CC3E-BB93-9D35-4288DA529A6E}"/>
              </a:ext>
            </a:extLst>
          </p:cNvPr>
          <p:cNvPicPr>
            <a:picLocks noChangeAspect="1"/>
          </p:cNvPicPr>
          <p:nvPr userDrawn="1"/>
        </p:nvPicPr>
        <p:blipFill>
          <a:blip r:embed="rId2"/>
          <a:stretch>
            <a:fillRect/>
          </a:stretch>
        </p:blipFill>
        <p:spPr>
          <a:xfrm>
            <a:off x="9137" y="0"/>
            <a:ext cx="18278864" cy="10287000"/>
          </a:xfrm>
          <a:prstGeom prst="rect">
            <a:avLst/>
          </a:prstGeom>
        </p:spPr>
      </p:pic>
      <p:pic>
        <p:nvPicPr>
          <p:cNvPr id="4" name="Picture 3">
            <a:extLst>
              <a:ext uri="{FF2B5EF4-FFF2-40B4-BE49-F238E27FC236}">
                <a16:creationId xmlns:a16="http://schemas.microsoft.com/office/drawing/2014/main" id="{45EFBAE7-46A9-2990-0487-08C0B193AF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1227"/>
          <a:stretch/>
        </p:blipFill>
        <p:spPr>
          <a:xfrm>
            <a:off x="14769553" y="196023"/>
            <a:ext cx="3340730" cy="3233337"/>
          </a:xfrm>
          <a:prstGeom prst="rect">
            <a:avLst/>
          </a:prstGeom>
        </p:spPr>
      </p:pic>
      <p:sp>
        <p:nvSpPr>
          <p:cNvPr id="6" name="Slide Number Placeholder 5">
            <a:extLst>
              <a:ext uri="{FF2B5EF4-FFF2-40B4-BE49-F238E27FC236}">
                <a16:creationId xmlns:a16="http://schemas.microsoft.com/office/drawing/2014/main" id="{8786DC70-B63C-F34B-5425-D077AAFFEE31}"/>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2" name="Title 1"/>
          <p:cNvSpPr>
            <a:spLocks noGrp="1"/>
          </p:cNvSpPr>
          <p:nvPr>
            <p:ph type="title" hasCustomPrompt="1"/>
          </p:nvPr>
        </p:nvSpPr>
        <p:spPr>
          <a:xfrm>
            <a:off x="2596896" y="4644107"/>
            <a:ext cx="13121640" cy="2235992"/>
          </a:xfrm>
          <a:prstGeom prst="rect">
            <a:avLst/>
          </a:prstGeom>
        </p:spPr>
        <p:txBody>
          <a:bodyPr anchor="t"/>
          <a:lstStyle>
            <a:lvl1pPr algn="ctr">
              <a:defRPr sz="6600" b="1" i="0">
                <a:solidFill>
                  <a:schemeClr val="bg1"/>
                </a:solidFill>
                <a:latin typeface="Arial" panose="020B0604020202020204" pitchFamily="34" charset="0"/>
                <a:cs typeface="Arial" panose="020B0604020202020204" pitchFamily="34" charset="0"/>
              </a:defRPr>
            </a:lvl1pPr>
          </a:lstStyle>
          <a:p>
            <a:r>
              <a:rPr lang="en-GB" dirty="0"/>
              <a:t>Divider page copy</a:t>
            </a:r>
          </a:p>
        </p:txBody>
      </p:sp>
    </p:spTree>
    <p:extLst>
      <p:ext uri="{BB962C8B-B14F-4D97-AF65-F5344CB8AC3E}">
        <p14:creationId xmlns:p14="http://schemas.microsoft.com/office/powerpoint/2010/main" val="476390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1DA8A2-50D4-078F-CF9F-215E75136520}"/>
              </a:ext>
            </a:extLst>
          </p:cNvPr>
          <p:cNvPicPr>
            <a:picLocks noChangeAspect="1"/>
          </p:cNvPicPr>
          <p:nvPr userDrawn="1"/>
        </p:nvPicPr>
        <p:blipFill>
          <a:blip r:embed="rId2"/>
          <a:stretch>
            <a:fillRect/>
          </a:stretch>
        </p:blipFill>
        <p:spPr>
          <a:xfrm>
            <a:off x="-1" y="-29558"/>
            <a:ext cx="9143999" cy="9768870"/>
          </a:xfrm>
          <a:prstGeom prst="rect">
            <a:avLst/>
          </a:prstGeom>
        </p:spPr>
      </p:pic>
      <p:pic>
        <p:nvPicPr>
          <p:cNvPr id="4" name="Picture 3">
            <a:extLst>
              <a:ext uri="{FF2B5EF4-FFF2-40B4-BE49-F238E27FC236}">
                <a16:creationId xmlns:a16="http://schemas.microsoft.com/office/drawing/2014/main" id="{0FC65E09-3E3C-DB3B-2368-8AA20DFC85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1227"/>
          <a:stretch/>
        </p:blipFill>
        <p:spPr>
          <a:xfrm>
            <a:off x="3548270" y="168232"/>
            <a:ext cx="5456582" cy="5281172"/>
          </a:xfrm>
          <a:prstGeom prst="rect">
            <a:avLst/>
          </a:prstGeom>
        </p:spPr>
      </p:pic>
      <p:sp>
        <p:nvSpPr>
          <p:cNvPr id="15" name="Picture Placeholder 12">
            <a:extLst>
              <a:ext uri="{FF2B5EF4-FFF2-40B4-BE49-F238E27FC236}">
                <a16:creationId xmlns:a16="http://schemas.microsoft.com/office/drawing/2014/main" id="{B79F8380-AADB-392D-C6A7-9219BF2A1EDB}"/>
              </a:ext>
            </a:extLst>
          </p:cNvPr>
          <p:cNvSpPr>
            <a:spLocks noGrp="1"/>
          </p:cNvSpPr>
          <p:nvPr>
            <p:ph type="pic" sz="quarter" idx="15" hasCustomPrompt="1"/>
          </p:nvPr>
        </p:nvSpPr>
        <p:spPr>
          <a:xfrm>
            <a:off x="9144000" y="306"/>
            <a:ext cx="9144000" cy="9739008"/>
          </a:xfrm>
          <a:prstGeom prst="rect">
            <a:avLst/>
          </a:prstGeom>
          <a:solidFill>
            <a:schemeClr val="bg2"/>
          </a:solidFill>
          <a:ln>
            <a:noFill/>
          </a:ln>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Photo</a:t>
            </a:r>
          </a:p>
        </p:txBody>
      </p:sp>
      <p:sp>
        <p:nvSpPr>
          <p:cNvPr id="5" name="Rectangle 4">
            <a:extLst>
              <a:ext uri="{FF2B5EF4-FFF2-40B4-BE49-F238E27FC236}">
                <a16:creationId xmlns:a16="http://schemas.microsoft.com/office/drawing/2014/main" id="{E7EAB4A5-6851-4691-DCB9-E0B0B62F0D69}"/>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8786DC70-B63C-F34B-5425-D077AAFFEE31}"/>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7" name="Title 1">
            <a:extLst>
              <a:ext uri="{FF2B5EF4-FFF2-40B4-BE49-F238E27FC236}">
                <a16:creationId xmlns:a16="http://schemas.microsoft.com/office/drawing/2014/main" id="{2DB8BDA9-91FD-6361-ED94-8DF69DD5F7BE}"/>
              </a:ext>
            </a:extLst>
          </p:cNvPr>
          <p:cNvSpPr>
            <a:spLocks noGrp="1"/>
          </p:cNvSpPr>
          <p:nvPr>
            <p:ph type="title" hasCustomPrompt="1"/>
          </p:nvPr>
        </p:nvSpPr>
        <p:spPr>
          <a:xfrm>
            <a:off x="411481" y="3641408"/>
            <a:ext cx="8732519" cy="1069848"/>
          </a:xfrm>
          <a:prstGeom prst="rect">
            <a:avLst/>
          </a:prstGeom>
        </p:spPr>
        <p:txBody>
          <a:bodyPr anchor="ctr"/>
          <a:lstStyle>
            <a:lvl1pPr>
              <a:lnSpc>
                <a:spcPct val="80000"/>
              </a:lnSpc>
              <a:defRPr sz="5400" b="1" i="0">
                <a:solidFill>
                  <a:schemeClr val="bg1"/>
                </a:solidFill>
                <a:latin typeface="Arial" panose="020B0604020202020204" pitchFamily="34" charset="0"/>
                <a:cs typeface="Arial" panose="020B0604020202020204" pitchFamily="34" charset="0"/>
              </a:defRPr>
            </a:lvl1pPr>
          </a:lstStyle>
          <a:p>
            <a:r>
              <a:rPr lang="en-GB" dirty="0"/>
              <a:t>Content slide</a:t>
            </a:r>
          </a:p>
        </p:txBody>
      </p:sp>
      <p:sp>
        <p:nvSpPr>
          <p:cNvPr id="18" name="Content Placeholder 2">
            <a:extLst>
              <a:ext uri="{FF2B5EF4-FFF2-40B4-BE49-F238E27FC236}">
                <a16:creationId xmlns:a16="http://schemas.microsoft.com/office/drawing/2014/main" id="{BB757FB6-ABE7-5FFF-B0DD-298FCC30B55B}"/>
              </a:ext>
            </a:extLst>
          </p:cNvPr>
          <p:cNvSpPr>
            <a:spLocks noGrp="1"/>
          </p:cNvSpPr>
          <p:nvPr>
            <p:ph idx="1"/>
          </p:nvPr>
        </p:nvSpPr>
        <p:spPr>
          <a:xfrm>
            <a:off x="411481" y="4808220"/>
            <a:ext cx="8732519" cy="3056283"/>
          </a:xfrm>
          <a:prstGeom prst="rect">
            <a:avLst/>
          </a:prstGeom>
        </p:spPr>
        <p:txBody>
          <a:bodyPr/>
          <a:lstStyle>
            <a:lvl1pPr>
              <a:spcBef>
                <a:spcPts val="1001"/>
              </a:spcBef>
              <a:buClr>
                <a:schemeClr val="accent1"/>
              </a:buClr>
              <a:defRPr sz="3600" b="0" i="0">
                <a:solidFill>
                  <a:schemeClr val="bg1"/>
                </a:solidFill>
                <a:latin typeface="Arial" panose="020B0604020202020204" pitchFamily="34" charset="0"/>
                <a:cs typeface="Arial" panose="020B0604020202020204" pitchFamily="34" charset="0"/>
              </a:defRPr>
            </a:lvl1pPr>
            <a:lvl2pPr>
              <a:spcBef>
                <a:spcPts val="1001"/>
              </a:spcBef>
              <a:defRPr sz="3000" b="0" i="0">
                <a:solidFill>
                  <a:schemeClr val="bg1"/>
                </a:solidFill>
                <a:latin typeface="Arial" panose="020B0604020202020204" pitchFamily="34" charset="0"/>
                <a:cs typeface="Arial" panose="020B0604020202020204" pitchFamily="34" charset="0"/>
              </a:defRPr>
            </a:lvl2pPr>
            <a:lvl3pPr>
              <a:spcBef>
                <a:spcPts val="1001"/>
              </a:spcBef>
              <a:defRPr sz="2700" b="0" i="0">
                <a:solidFill>
                  <a:schemeClr val="bg1"/>
                </a:solidFill>
                <a:latin typeface="Arial" panose="020B0604020202020204" pitchFamily="34" charset="0"/>
                <a:cs typeface="Arial" panose="020B0604020202020204" pitchFamily="34" charset="0"/>
              </a:defRPr>
            </a:lvl3pPr>
            <a:lvl4pPr>
              <a:spcBef>
                <a:spcPts val="1001"/>
              </a:spcBef>
              <a:defRPr sz="2400" b="0" i="0">
                <a:solidFill>
                  <a:schemeClr val="bg1"/>
                </a:solidFill>
                <a:latin typeface="Arial" panose="020B0604020202020204" pitchFamily="34" charset="0"/>
                <a:cs typeface="Arial" panose="020B0604020202020204" pitchFamily="34" charset="0"/>
              </a:defRPr>
            </a:lvl4pPr>
            <a:lvl5pPr>
              <a:spcBef>
                <a:spcPts val="1001"/>
              </a:spcBef>
              <a:defRPr sz="24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BFD81DD9-F64C-CD50-C1D5-F0F08D9F31CE}"/>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D8B02706-7222-3CD9-9F1E-18B0F6A2A5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3792784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9450B-A688-90FE-1545-4E742B259127}"/>
              </a:ext>
            </a:extLst>
          </p:cNvPr>
          <p:cNvPicPr>
            <a:picLocks noChangeAspect="1"/>
          </p:cNvPicPr>
          <p:nvPr userDrawn="1"/>
        </p:nvPicPr>
        <p:blipFill>
          <a:blip r:embed="rId2"/>
          <a:stretch>
            <a:fillRect/>
          </a:stretch>
        </p:blipFill>
        <p:spPr>
          <a:xfrm>
            <a:off x="2" y="7581"/>
            <a:ext cx="3568784" cy="9744672"/>
          </a:xfrm>
          <a:prstGeom prst="rect">
            <a:avLst/>
          </a:prstGeom>
        </p:spPr>
      </p:pic>
      <p:pic>
        <p:nvPicPr>
          <p:cNvPr id="4" name="Picture 3">
            <a:extLst>
              <a:ext uri="{FF2B5EF4-FFF2-40B4-BE49-F238E27FC236}">
                <a16:creationId xmlns:a16="http://schemas.microsoft.com/office/drawing/2014/main" id="{1BB36599-0572-2B60-AE83-A536E70692AA}"/>
              </a:ext>
            </a:extLst>
          </p:cNvPr>
          <p:cNvPicPr>
            <a:picLocks noChangeAspect="1"/>
          </p:cNvPicPr>
          <p:nvPr userDrawn="1"/>
        </p:nvPicPr>
        <p:blipFill>
          <a:blip r:embed="rId3"/>
          <a:stretch>
            <a:fillRect/>
          </a:stretch>
        </p:blipFill>
        <p:spPr>
          <a:xfrm>
            <a:off x="3568785" y="3331228"/>
            <a:ext cx="9040782" cy="6408086"/>
          </a:xfrm>
          <a:prstGeom prst="rect">
            <a:avLst/>
          </a:prstGeom>
        </p:spPr>
      </p:pic>
      <p:sp>
        <p:nvSpPr>
          <p:cNvPr id="15" name="Picture Placeholder 12">
            <a:extLst>
              <a:ext uri="{FF2B5EF4-FFF2-40B4-BE49-F238E27FC236}">
                <a16:creationId xmlns:a16="http://schemas.microsoft.com/office/drawing/2014/main" id="{B79F8380-AADB-392D-C6A7-9219BF2A1EDB}"/>
              </a:ext>
            </a:extLst>
          </p:cNvPr>
          <p:cNvSpPr>
            <a:spLocks noGrp="1"/>
          </p:cNvSpPr>
          <p:nvPr>
            <p:ph type="pic" sz="quarter" idx="15" hasCustomPrompt="1"/>
          </p:nvPr>
        </p:nvSpPr>
        <p:spPr>
          <a:xfrm>
            <a:off x="12609567" y="3334725"/>
            <a:ext cx="5678433" cy="6414369"/>
          </a:xfrm>
          <a:prstGeom prst="rect">
            <a:avLst/>
          </a:prstGeom>
          <a:solidFill>
            <a:schemeClr val="bg2"/>
          </a:solidFill>
          <a:ln>
            <a:noFill/>
          </a:ln>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Photo</a:t>
            </a:r>
          </a:p>
        </p:txBody>
      </p:sp>
      <p:pic>
        <p:nvPicPr>
          <p:cNvPr id="11" name="Picture 10">
            <a:extLst>
              <a:ext uri="{FF2B5EF4-FFF2-40B4-BE49-F238E27FC236}">
                <a16:creationId xmlns:a16="http://schemas.microsoft.com/office/drawing/2014/main" id="{7F22E243-9AE5-88F2-196C-FD871DD4506B}"/>
              </a:ext>
            </a:extLst>
          </p:cNvPr>
          <p:cNvPicPr>
            <a:picLocks noChangeAspect="1"/>
          </p:cNvPicPr>
          <p:nvPr userDrawn="1"/>
        </p:nvPicPr>
        <p:blipFill rotWithShape="1">
          <a:blip r:embed="rId4" cstate="screen">
            <a:biLevel thresh="25000"/>
            <a:alphaModFix amt="30000"/>
            <a:extLst>
              <a:ext uri="{28A0092B-C50C-407E-A947-70E740481C1C}">
                <a14:useLocalDpi xmlns:a14="http://schemas.microsoft.com/office/drawing/2010/main"/>
              </a:ext>
            </a:extLst>
          </a:blip>
          <a:srcRect l="1" r="43251" b="-423"/>
          <a:stretch/>
        </p:blipFill>
        <p:spPr>
          <a:xfrm>
            <a:off x="214520" y="188091"/>
            <a:ext cx="3177830" cy="9885252"/>
          </a:xfrm>
          <a:prstGeom prst="rect">
            <a:avLst/>
          </a:prstGeom>
        </p:spPr>
      </p:pic>
      <p:sp>
        <p:nvSpPr>
          <p:cNvPr id="5" name="Rectangle 4">
            <a:extLst>
              <a:ext uri="{FF2B5EF4-FFF2-40B4-BE49-F238E27FC236}">
                <a16:creationId xmlns:a16="http://schemas.microsoft.com/office/drawing/2014/main" id="{E7EAB4A5-6851-4691-DCB9-E0B0B62F0D69}"/>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8786DC70-B63C-F34B-5425-D077AAFFEE31}"/>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6" name="Title 1">
            <a:extLst>
              <a:ext uri="{FF2B5EF4-FFF2-40B4-BE49-F238E27FC236}">
                <a16:creationId xmlns:a16="http://schemas.microsoft.com/office/drawing/2014/main" id="{2162F9E3-C4B4-5B98-07C2-2472F4DB7448}"/>
              </a:ext>
            </a:extLst>
          </p:cNvPr>
          <p:cNvSpPr>
            <a:spLocks noGrp="1"/>
          </p:cNvSpPr>
          <p:nvPr>
            <p:ph type="title" hasCustomPrompt="1"/>
          </p:nvPr>
        </p:nvSpPr>
        <p:spPr>
          <a:xfrm>
            <a:off x="4379967" y="2164743"/>
            <a:ext cx="13542273"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a:t>
            </a:r>
          </a:p>
        </p:txBody>
      </p:sp>
      <p:sp>
        <p:nvSpPr>
          <p:cNvPr id="17" name="Content Placeholder 2">
            <a:extLst>
              <a:ext uri="{FF2B5EF4-FFF2-40B4-BE49-F238E27FC236}">
                <a16:creationId xmlns:a16="http://schemas.microsoft.com/office/drawing/2014/main" id="{4C3D7762-05B6-ECE4-4E0A-851BD3539485}"/>
              </a:ext>
            </a:extLst>
          </p:cNvPr>
          <p:cNvSpPr>
            <a:spLocks noGrp="1"/>
          </p:cNvSpPr>
          <p:nvPr>
            <p:ph idx="1"/>
          </p:nvPr>
        </p:nvSpPr>
        <p:spPr>
          <a:xfrm>
            <a:off x="4379969" y="3782999"/>
            <a:ext cx="7141473" cy="3056283"/>
          </a:xfrm>
          <a:prstGeom prst="rect">
            <a:avLst/>
          </a:prstGeom>
        </p:spPr>
        <p:txBody>
          <a:bodyPr/>
          <a:lstStyle>
            <a:lvl1pPr>
              <a:spcBef>
                <a:spcPts val="1001"/>
              </a:spcBef>
              <a:buClr>
                <a:schemeClr val="accent1"/>
              </a:buClr>
              <a:defRPr sz="3600" b="0" i="0">
                <a:solidFill>
                  <a:schemeClr val="bg1"/>
                </a:solidFill>
                <a:latin typeface="Arial" panose="020B0604020202020204" pitchFamily="34" charset="0"/>
                <a:cs typeface="Arial" panose="020B0604020202020204" pitchFamily="34" charset="0"/>
              </a:defRPr>
            </a:lvl1pPr>
            <a:lvl2pPr>
              <a:spcBef>
                <a:spcPts val="1001"/>
              </a:spcBef>
              <a:defRPr sz="3000" b="0" i="0">
                <a:solidFill>
                  <a:schemeClr val="bg1"/>
                </a:solidFill>
                <a:latin typeface="Arial" panose="020B0604020202020204" pitchFamily="34" charset="0"/>
                <a:cs typeface="Arial" panose="020B0604020202020204" pitchFamily="34" charset="0"/>
              </a:defRPr>
            </a:lvl2pPr>
            <a:lvl3pPr>
              <a:spcBef>
                <a:spcPts val="1001"/>
              </a:spcBef>
              <a:defRPr sz="2700" b="0" i="0">
                <a:solidFill>
                  <a:schemeClr val="bg1"/>
                </a:solidFill>
                <a:latin typeface="Arial" panose="020B0604020202020204" pitchFamily="34" charset="0"/>
                <a:cs typeface="Arial" panose="020B0604020202020204" pitchFamily="34" charset="0"/>
              </a:defRPr>
            </a:lvl3pPr>
            <a:lvl4pPr>
              <a:spcBef>
                <a:spcPts val="1001"/>
              </a:spcBef>
              <a:defRPr sz="2400" b="0" i="0">
                <a:solidFill>
                  <a:schemeClr val="bg1"/>
                </a:solidFill>
                <a:latin typeface="Arial" panose="020B0604020202020204" pitchFamily="34" charset="0"/>
                <a:cs typeface="Arial" panose="020B0604020202020204" pitchFamily="34" charset="0"/>
              </a:defRPr>
            </a:lvl4pPr>
            <a:lvl5pPr>
              <a:spcBef>
                <a:spcPts val="1001"/>
              </a:spcBef>
              <a:defRPr sz="24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Box 7">
            <a:extLst>
              <a:ext uri="{FF2B5EF4-FFF2-40B4-BE49-F238E27FC236}">
                <a16:creationId xmlns:a16="http://schemas.microsoft.com/office/drawing/2014/main" id="{6206BC84-4E93-8AA6-AEA3-1F9180C7AEEF}"/>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8FD949A9-70D9-1467-57C3-29FEABB34C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983292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13F43B5-CEE1-6196-BDD3-BD5B49F3DC19}"/>
              </a:ext>
            </a:extLst>
          </p:cNvPr>
          <p:cNvPicPr>
            <a:picLocks noChangeAspect="1"/>
          </p:cNvPicPr>
          <p:nvPr userDrawn="1"/>
        </p:nvPicPr>
        <p:blipFill>
          <a:blip r:embed="rId2"/>
          <a:stretch>
            <a:fillRect/>
          </a:stretch>
        </p:blipFill>
        <p:spPr>
          <a:xfrm>
            <a:off x="33" y="5146583"/>
            <a:ext cx="13322688" cy="4592426"/>
          </a:xfrm>
          <a:prstGeom prst="rect">
            <a:avLst/>
          </a:prstGeom>
        </p:spPr>
      </p:pic>
      <p:sp>
        <p:nvSpPr>
          <p:cNvPr id="5" name="Rectangle 4">
            <a:extLst>
              <a:ext uri="{FF2B5EF4-FFF2-40B4-BE49-F238E27FC236}">
                <a16:creationId xmlns:a16="http://schemas.microsoft.com/office/drawing/2014/main" id="{E7EAB4A5-6851-4691-DCB9-E0B0B62F0D69}"/>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6" name="Slide Number Placeholder 5">
            <a:extLst>
              <a:ext uri="{FF2B5EF4-FFF2-40B4-BE49-F238E27FC236}">
                <a16:creationId xmlns:a16="http://schemas.microsoft.com/office/drawing/2014/main" id="{8786DC70-B63C-F34B-5425-D077AAFFEE31}"/>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1" name="Title 1">
            <a:extLst>
              <a:ext uri="{FF2B5EF4-FFF2-40B4-BE49-F238E27FC236}">
                <a16:creationId xmlns:a16="http://schemas.microsoft.com/office/drawing/2014/main" id="{87DDFD73-C27D-CD0D-A529-E705E8865F52}"/>
              </a:ext>
            </a:extLst>
          </p:cNvPr>
          <p:cNvSpPr>
            <a:spLocks noGrp="1"/>
          </p:cNvSpPr>
          <p:nvPr>
            <p:ph type="title" hasCustomPrompt="1"/>
          </p:nvPr>
        </p:nvSpPr>
        <p:spPr>
          <a:xfrm>
            <a:off x="411480" y="547688"/>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 - basic</a:t>
            </a:r>
          </a:p>
        </p:txBody>
      </p:sp>
      <p:sp>
        <p:nvSpPr>
          <p:cNvPr id="12" name="Content Placeholder 2">
            <a:extLst>
              <a:ext uri="{FF2B5EF4-FFF2-40B4-BE49-F238E27FC236}">
                <a16:creationId xmlns:a16="http://schemas.microsoft.com/office/drawing/2014/main" id="{E9DF428B-5E5B-DA2D-7EF2-8B2A9CD044D9}"/>
              </a:ext>
            </a:extLst>
          </p:cNvPr>
          <p:cNvSpPr>
            <a:spLocks noGrp="1"/>
          </p:cNvSpPr>
          <p:nvPr>
            <p:ph idx="1"/>
          </p:nvPr>
        </p:nvSpPr>
        <p:spPr>
          <a:xfrm>
            <a:off x="411481" y="1714500"/>
            <a:ext cx="15272468" cy="3056283"/>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257AB86C-7189-B7D6-484F-CAFEB13BCCCE}"/>
              </a:ext>
            </a:extLst>
          </p:cNvPr>
          <p:cNvSpPr>
            <a:spLocks noGrp="1"/>
          </p:cNvSpPr>
          <p:nvPr>
            <p:ph idx="13"/>
          </p:nvPr>
        </p:nvSpPr>
        <p:spPr>
          <a:xfrm>
            <a:off x="411481" y="5695122"/>
            <a:ext cx="15272468" cy="3056283"/>
          </a:xfrm>
          <a:prstGeom prst="rect">
            <a:avLst/>
          </a:prstGeom>
        </p:spPr>
        <p:txBody>
          <a:bodyPr/>
          <a:lstStyle>
            <a:lvl1pPr>
              <a:spcBef>
                <a:spcPts val="1001"/>
              </a:spcBef>
              <a:buClr>
                <a:schemeClr val="accent1"/>
              </a:buClr>
              <a:defRPr sz="3600" b="0" i="0">
                <a:solidFill>
                  <a:schemeClr val="bg1"/>
                </a:solidFill>
                <a:latin typeface="Arial" panose="020B0604020202020204" pitchFamily="34" charset="0"/>
                <a:cs typeface="Arial" panose="020B0604020202020204" pitchFamily="34" charset="0"/>
              </a:defRPr>
            </a:lvl1pPr>
            <a:lvl2pPr>
              <a:spcBef>
                <a:spcPts val="1001"/>
              </a:spcBef>
              <a:defRPr sz="3000" b="0" i="0">
                <a:solidFill>
                  <a:schemeClr val="bg1"/>
                </a:solidFill>
                <a:latin typeface="Arial" panose="020B0604020202020204" pitchFamily="34" charset="0"/>
                <a:cs typeface="Arial" panose="020B0604020202020204" pitchFamily="34" charset="0"/>
              </a:defRPr>
            </a:lvl2pPr>
            <a:lvl3pPr>
              <a:spcBef>
                <a:spcPts val="1001"/>
              </a:spcBef>
              <a:defRPr sz="2700" b="0" i="0">
                <a:solidFill>
                  <a:schemeClr val="bg1"/>
                </a:solidFill>
                <a:latin typeface="Arial" panose="020B0604020202020204" pitchFamily="34" charset="0"/>
                <a:cs typeface="Arial" panose="020B0604020202020204" pitchFamily="34" charset="0"/>
              </a:defRPr>
            </a:lvl3pPr>
            <a:lvl4pPr>
              <a:spcBef>
                <a:spcPts val="1001"/>
              </a:spcBef>
              <a:defRPr sz="2400" b="0" i="0">
                <a:solidFill>
                  <a:schemeClr val="bg1"/>
                </a:solidFill>
                <a:latin typeface="Arial" panose="020B0604020202020204" pitchFamily="34" charset="0"/>
                <a:cs typeface="Arial" panose="020B0604020202020204" pitchFamily="34" charset="0"/>
              </a:defRPr>
            </a:lvl4pPr>
            <a:lvl5pPr>
              <a:spcBef>
                <a:spcPts val="1001"/>
              </a:spcBef>
              <a:defRPr sz="24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Picture Placeholder 12">
            <a:extLst>
              <a:ext uri="{FF2B5EF4-FFF2-40B4-BE49-F238E27FC236}">
                <a16:creationId xmlns:a16="http://schemas.microsoft.com/office/drawing/2014/main" id="{27B7041C-82EB-E6A6-28D3-25CA63581902}"/>
              </a:ext>
            </a:extLst>
          </p:cNvPr>
          <p:cNvSpPr>
            <a:spLocks noGrp="1"/>
          </p:cNvSpPr>
          <p:nvPr>
            <p:ph type="pic" sz="quarter" idx="15" hasCustomPrompt="1"/>
          </p:nvPr>
        </p:nvSpPr>
        <p:spPr>
          <a:xfrm>
            <a:off x="13322721" y="5143500"/>
            <a:ext cx="4965279" cy="4595508"/>
          </a:xfrm>
          <a:prstGeom prst="rect">
            <a:avLst/>
          </a:prstGeom>
          <a:solidFill>
            <a:schemeClr val="bg2"/>
          </a:solidFill>
          <a:ln>
            <a:noFill/>
          </a:ln>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Photo</a:t>
            </a:r>
          </a:p>
        </p:txBody>
      </p:sp>
      <p:sp>
        <p:nvSpPr>
          <p:cNvPr id="8" name="TextBox 7">
            <a:extLst>
              <a:ext uri="{FF2B5EF4-FFF2-40B4-BE49-F238E27FC236}">
                <a16:creationId xmlns:a16="http://schemas.microsoft.com/office/drawing/2014/main" id="{E193D4D1-B826-D745-4FBB-43D308254E56}"/>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2FA809FC-5678-5DB9-C860-4A4C07C5A9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130791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1">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964339E6-15A8-6EB9-0D67-DCF2823C0C80}"/>
              </a:ext>
            </a:extLst>
          </p:cNvPr>
          <p:cNvSpPr>
            <a:spLocks noGrp="1"/>
          </p:cNvSpPr>
          <p:nvPr>
            <p:ph type="pic" sz="quarter" idx="15" hasCustomPrompt="1"/>
          </p:nvPr>
        </p:nvSpPr>
        <p:spPr>
          <a:xfrm>
            <a:off x="0" y="0"/>
            <a:ext cx="9144000" cy="10298214"/>
          </a:xfrm>
          <a:prstGeom prst="rect">
            <a:avLst/>
          </a:prstGeom>
          <a:solidFill>
            <a:schemeClr val="bg2"/>
          </a:solidFill>
          <a:ln>
            <a:noFill/>
          </a:ln>
        </p:spPr>
        <p:txBody>
          <a:bodyPr tIns="274320" anchor="t"/>
          <a:lstStyle>
            <a:lvl1pPr marL="0" indent="0" algn="ctr">
              <a:buNone/>
              <a:defRPr sz="1800" b="0" i="0">
                <a:latin typeface="Arial" panose="020B0604020202020204" pitchFamily="34" charset="0"/>
                <a:cs typeface="Arial" panose="020B0604020202020204" pitchFamily="34" charset="0"/>
              </a:defRPr>
            </a:lvl1pPr>
          </a:lstStyle>
          <a:p>
            <a:r>
              <a:rPr lang="en-US" dirty="0"/>
              <a:t>Photo</a:t>
            </a:r>
          </a:p>
        </p:txBody>
      </p:sp>
      <p:sp>
        <p:nvSpPr>
          <p:cNvPr id="2" name="Title 1"/>
          <p:cNvSpPr>
            <a:spLocks noGrp="1"/>
          </p:cNvSpPr>
          <p:nvPr>
            <p:ph type="title" hasCustomPrompt="1"/>
          </p:nvPr>
        </p:nvSpPr>
        <p:spPr>
          <a:xfrm>
            <a:off x="9546432" y="457200"/>
            <a:ext cx="8303418" cy="3676650"/>
          </a:xfrm>
          <a:prstGeom prst="rect">
            <a:avLst/>
          </a:prstGeom>
        </p:spPr>
        <p:txBody>
          <a:bodyPr anchor="b">
            <a:normAutofit/>
          </a:bodyPr>
          <a:lstStyle>
            <a:lvl1pPr algn="ctr">
              <a:defRPr sz="8100" b="1" i="0">
                <a:solidFill>
                  <a:schemeClr val="tx1">
                    <a:lumMod val="50000"/>
                  </a:schemeClr>
                </a:solidFill>
                <a:latin typeface="Arial" panose="020B0604020202020204" pitchFamily="34" charset="0"/>
                <a:cs typeface="Arial" panose="020B0604020202020204" pitchFamily="34" charset="0"/>
              </a:defRPr>
            </a:lvl1pPr>
          </a:lstStyle>
          <a:p>
            <a:r>
              <a:rPr lang="en-GB" dirty="0"/>
              <a:t>Headline</a:t>
            </a:r>
          </a:p>
        </p:txBody>
      </p:sp>
      <p:sp>
        <p:nvSpPr>
          <p:cNvPr id="4" name="Text Placeholder 3"/>
          <p:cNvSpPr>
            <a:spLocks noGrp="1"/>
          </p:cNvSpPr>
          <p:nvPr>
            <p:ph type="body" sz="half" idx="2" hasCustomPrompt="1"/>
          </p:nvPr>
        </p:nvSpPr>
        <p:spPr>
          <a:xfrm>
            <a:off x="9546432" y="4438650"/>
            <a:ext cx="8303418" cy="4136232"/>
          </a:xfrm>
          <a:prstGeom prst="rect">
            <a:avLst/>
          </a:prstGeom>
        </p:spPr>
        <p:txBody>
          <a:bodyPr lIns="45720" rIns="45720">
            <a:normAutofit/>
          </a:bodyPr>
          <a:lstStyle>
            <a:lvl1pPr marL="0" indent="0" algn="ctr">
              <a:buNone/>
              <a:defRPr sz="3750" b="1" i="0">
                <a:solidFill>
                  <a:schemeClr val="accent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759AADE4-3930-E328-FEDB-1A56232207DF}"/>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586D801F-3DBC-EF10-EBD3-A7CC307CD1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432" y="9910297"/>
            <a:ext cx="1176504" cy="206024"/>
          </a:xfrm>
          <a:prstGeom prst="rect">
            <a:avLst/>
          </a:prstGeom>
        </p:spPr>
      </p:pic>
    </p:spTree>
    <p:extLst>
      <p:ext uri="{BB962C8B-B14F-4D97-AF65-F5344CB8AC3E}">
        <p14:creationId xmlns:p14="http://schemas.microsoft.com/office/powerpoint/2010/main" val="127965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9126A969-78CC-5998-B5CF-6773F3F40873}"/>
              </a:ext>
            </a:extLst>
          </p:cNvPr>
          <p:cNvSpPr>
            <a:spLocks noGrp="1"/>
          </p:cNvSpPr>
          <p:nvPr>
            <p:ph type="title"/>
          </p:nvPr>
        </p:nvSpPr>
        <p:spPr>
          <a:xfrm>
            <a:off x="1257300" y="3348176"/>
            <a:ext cx="15773400" cy="1795323"/>
          </a:xfrm>
          <a:prstGeom prst="rect">
            <a:avLst/>
          </a:prstGeom>
        </p:spPr>
        <p:txBody>
          <a:bodyPr vert="horz" lIns="91440" tIns="45720" rIns="91440" bIns="45720" rtlCol="0" anchor="t">
            <a:normAutofit/>
          </a:bodyPr>
          <a:lstStyle/>
          <a:p>
            <a:r>
              <a:rPr lang="en-US" dirty="0"/>
              <a:t>Click to edit Master title style</a:t>
            </a:r>
          </a:p>
        </p:txBody>
      </p:sp>
      <p:sp>
        <p:nvSpPr>
          <p:cNvPr id="17" name="Text Placeholder 16">
            <a:extLst>
              <a:ext uri="{FF2B5EF4-FFF2-40B4-BE49-F238E27FC236}">
                <a16:creationId xmlns:a16="http://schemas.microsoft.com/office/drawing/2014/main" id="{6A269B4B-48B9-5437-8593-2F65F8131427}"/>
              </a:ext>
            </a:extLst>
          </p:cNvPr>
          <p:cNvSpPr>
            <a:spLocks noGrp="1"/>
          </p:cNvSpPr>
          <p:nvPr>
            <p:ph type="body" sz="quarter" idx="10" hasCustomPrompt="1"/>
          </p:nvPr>
        </p:nvSpPr>
        <p:spPr>
          <a:xfrm>
            <a:off x="1257300" y="5295900"/>
            <a:ext cx="15773400" cy="3429000"/>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Body copy goes here</a:t>
            </a:r>
          </a:p>
        </p:txBody>
      </p:sp>
    </p:spTree>
    <p:extLst>
      <p:ext uri="{BB962C8B-B14F-4D97-AF65-F5344CB8AC3E}">
        <p14:creationId xmlns:p14="http://schemas.microsoft.com/office/powerpoint/2010/main" val="131063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Headlin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46432" y="457200"/>
            <a:ext cx="8303418" cy="3676650"/>
          </a:xfrm>
          <a:prstGeom prst="rect">
            <a:avLst/>
          </a:prstGeom>
        </p:spPr>
        <p:txBody>
          <a:bodyPr anchor="b">
            <a:normAutofit/>
          </a:bodyPr>
          <a:lstStyle>
            <a:lvl1pPr algn="ctr">
              <a:defRPr sz="8100" b="1" i="0">
                <a:solidFill>
                  <a:schemeClr val="tx1">
                    <a:lumMod val="50000"/>
                  </a:schemeClr>
                </a:solidFill>
                <a:latin typeface="Arial" panose="020B0604020202020204" pitchFamily="34" charset="0"/>
                <a:cs typeface="Arial" panose="020B0604020202020204" pitchFamily="34" charset="0"/>
              </a:defRPr>
            </a:lvl1pPr>
          </a:lstStyle>
          <a:p>
            <a:r>
              <a:rPr lang="en-GB" dirty="0"/>
              <a:t>Headline</a:t>
            </a:r>
          </a:p>
        </p:txBody>
      </p:sp>
      <p:sp>
        <p:nvSpPr>
          <p:cNvPr id="4" name="Text Placeholder 3"/>
          <p:cNvSpPr>
            <a:spLocks noGrp="1"/>
          </p:cNvSpPr>
          <p:nvPr>
            <p:ph type="body" sz="half" idx="2" hasCustomPrompt="1"/>
          </p:nvPr>
        </p:nvSpPr>
        <p:spPr>
          <a:xfrm>
            <a:off x="9546432" y="4438650"/>
            <a:ext cx="8303418" cy="4136232"/>
          </a:xfrm>
          <a:prstGeom prst="rect">
            <a:avLst/>
          </a:prstGeom>
        </p:spPr>
        <p:txBody>
          <a:bodyPr lIns="45720" rIns="45720">
            <a:normAutofit/>
          </a:bodyPr>
          <a:lstStyle>
            <a:lvl1pPr marL="0" indent="0" algn="ctr">
              <a:buNone/>
              <a:defRPr sz="3750" b="1" i="0">
                <a:solidFill>
                  <a:schemeClr val="accent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AABA381A-5702-10A4-4D91-50AB639B4030}"/>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9BF2E645-7A2A-9206-3949-0DD2B1D53B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432" y="9910297"/>
            <a:ext cx="1176504" cy="206024"/>
          </a:xfrm>
          <a:prstGeom prst="rect">
            <a:avLst/>
          </a:prstGeom>
        </p:spPr>
      </p:pic>
      <p:pic>
        <p:nvPicPr>
          <p:cNvPr id="10" name="Picture 9" descr="A close-up of a staircase&#10;&#10;Description automatically generated">
            <a:extLst>
              <a:ext uri="{FF2B5EF4-FFF2-40B4-BE49-F238E27FC236}">
                <a16:creationId xmlns:a16="http://schemas.microsoft.com/office/drawing/2014/main" id="{D1DF5620-27E5-CD34-D71F-910DAABB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397" b="18569"/>
          <a:stretch/>
        </p:blipFill>
        <p:spPr>
          <a:xfrm>
            <a:off x="0" y="-14960"/>
            <a:ext cx="9143997" cy="10316919"/>
          </a:xfrm>
          <a:prstGeom prst="rect">
            <a:avLst/>
          </a:prstGeom>
        </p:spPr>
      </p:pic>
    </p:spTree>
    <p:extLst>
      <p:ext uri="{BB962C8B-B14F-4D97-AF65-F5344CB8AC3E}">
        <p14:creationId xmlns:p14="http://schemas.microsoft.com/office/powerpoint/2010/main" val="178023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Headlin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46432" y="457200"/>
            <a:ext cx="8303418" cy="3676650"/>
          </a:xfrm>
          <a:prstGeom prst="rect">
            <a:avLst/>
          </a:prstGeom>
        </p:spPr>
        <p:txBody>
          <a:bodyPr anchor="b">
            <a:normAutofit/>
          </a:bodyPr>
          <a:lstStyle>
            <a:lvl1pPr algn="ctr">
              <a:defRPr sz="8100" b="1" i="0">
                <a:solidFill>
                  <a:schemeClr val="tx1">
                    <a:lumMod val="50000"/>
                  </a:schemeClr>
                </a:solidFill>
                <a:latin typeface="Arial" panose="020B0604020202020204" pitchFamily="34" charset="0"/>
                <a:cs typeface="Arial" panose="020B0604020202020204" pitchFamily="34" charset="0"/>
              </a:defRPr>
            </a:lvl1pPr>
          </a:lstStyle>
          <a:p>
            <a:r>
              <a:rPr lang="en-GB" dirty="0"/>
              <a:t>Headline</a:t>
            </a:r>
          </a:p>
        </p:txBody>
      </p:sp>
      <p:sp>
        <p:nvSpPr>
          <p:cNvPr id="4" name="Text Placeholder 3"/>
          <p:cNvSpPr>
            <a:spLocks noGrp="1"/>
          </p:cNvSpPr>
          <p:nvPr>
            <p:ph type="body" sz="half" idx="2" hasCustomPrompt="1"/>
          </p:nvPr>
        </p:nvSpPr>
        <p:spPr>
          <a:xfrm>
            <a:off x="9546432" y="4438650"/>
            <a:ext cx="8303418" cy="4136232"/>
          </a:xfrm>
          <a:prstGeom prst="rect">
            <a:avLst/>
          </a:prstGeom>
        </p:spPr>
        <p:txBody>
          <a:bodyPr lIns="45720" rIns="45720">
            <a:normAutofit/>
          </a:bodyPr>
          <a:lstStyle>
            <a:lvl1pPr marL="0" indent="0" algn="ctr">
              <a:buNone/>
              <a:defRPr sz="3750" b="1" i="0">
                <a:solidFill>
                  <a:schemeClr val="accent1"/>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AABA381A-5702-10A4-4D91-50AB639B4030}"/>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9BF2E645-7A2A-9206-3949-0DD2B1D53B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432" y="9910297"/>
            <a:ext cx="1176504" cy="206024"/>
          </a:xfrm>
          <a:prstGeom prst="rect">
            <a:avLst/>
          </a:prstGeom>
        </p:spPr>
      </p:pic>
      <p:pic>
        <p:nvPicPr>
          <p:cNvPr id="8" name="Picture 7" descr="A spiral staircase in a building&#10;&#10;Description automatically generated">
            <a:extLst>
              <a:ext uri="{FF2B5EF4-FFF2-40B4-BE49-F238E27FC236}">
                <a16:creationId xmlns:a16="http://schemas.microsoft.com/office/drawing/2014/main" id="{3051E7ED-1A2D-50B8-58E5-D8039754A1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103" r="35714"/>
          <a:stretch/>
        </p:blipFill>
        <p:spPr>
          <a:xfrm>
            <a:off x="0" y="-18286"/>
            <a:ext cx="9143994" cy="10305287"/>
          </a:xfrm>
          <a:prstGeom prst="rect">
            <a:avLst/>
          </a:prstGeom>
        </p:spPr>
      </p:pic>
    </p:spTree>
    <p:extLst>
      <p:ext uri="{BB962C8B-B14F-4D97-AF65-F5344CB8AC3E}">
        <p14:creationId xmlns:p14="http://schemas.microsoft.com/office/powerpoint/2010/main" val="3472087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Headlin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51F48-8683-4F64-80EB-23503CF91391}"/>
              </a:ext>
            </a:extLst>
          </p:cNvPr>
          <p:cNvPicPr>
            <a:picLocks noChangeAspect="1"/>
          </p:cNvPicPr>
          <p:nvPr userDrawn="1"/>
        </p:nvPicPr>
        <p:blipFill>
          <a:blip r:embed="rId2"/>
          <a:stretch>
            <a:fillRect/>
          </a:stretch>
        </p:blipFill>
        <p:spPr>
          <a:xfrm>
            <a:off x="2" y="7638"/>
            <a:ext cx="9143996" cy="10279362"/>
          </a:xfrm>
          <a:prstGeom prst="rect">
            <a:avLst/>
          </a:prstGeom>
        </p:spPr>
      </p:pic>
      <p:pic>
        <p:nvPicPr>
          <p:cNvPr id="6" name="Picture 5">
            <a:extLst>
              <a:ext uri="{FF2B5EF4-FFF2-40B4-BE49-F238E27FC236}">
                <a16:creationId xmlns:a16="http://schemas.microsoft.com/office/drawing/2014/main" id="{F4FA1401-6DC2-3F47-DA53-C69C1C1EBB0F}"/>
              </a:ext>
            </a:extLst>
          </p:cNvPr>
          <p:cNvPicPr>
            <a:picLocks noChangeAspect="1"/>
          </p:cNvPicPr>
          <p:nvPr userDrawn="1"/>
        </p:nvPicPr>
        <p:blipFill rotWithShape="1">
          <a:blip r:embed="rId3" cstate="screen">
            <a:biLevel thresh="25000"/>
            <a:alphaModFix amt="30000"/>
            <a:extLst>
              <a:ext uri="{28A0092B-C50C-407E-A947-70E740481C1C}">
                <a14:useLocalDpi xmlns:a14="http://schemas.microsoft.com/office/drawing/2010/main"/>
              </a:ext>
            </a:extLst>
          </a:blip>
          <a:srcRect l="1" r="43251" b="-423"/>
          <a:stretch/>
        </p:blipFill>
        <p:spPr>
          <a:xfrm>
            <a:off x="214520" y="184932"/>
            <a:ext cx="3177830" cy="9885252"/>
          </a:xfrm>
          <a:prstGeom prst="rect">
            <a:avLst/>
          </a:prstGeom>
        </p:spPr>
      </p:pic>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2" name="Text Placeholder 7">
            <a:extLst>
              <a:ext uri="{FF2B5EF4-FFF2-40B4-BE49-F238E27FC236}">
                <a16:creationId xmlns:a16="http://schemas.microsoft.com/office/drawing/2014/main" id="{AD2E4448-E0BB-A815-F62F-927F06E54572}"/>
              </a:ext>
            </a:extLst>
          </p:cNvPr>
          <p:cNvSpPr>
            <a:spLocks noGrp="1"/>
          </p:cNvSpPr>
          <p:nvPr>
            <p:ph type="body" sz="quarter" idx="13" hasCustomPrompt="1"/>
          </p:nvPr>
        </p:nvSpPr>
        <p:spPr>
          <a:xfrm>
            <a:off x="493776" y="4639437"/>
            <a:ext cx="8250174" cy="4114800"/>
          </a:xfrm>
          <a:prstGeom prst="rect">
            <a:avLst/>
          </a:prstGeom>
        </p:spPr>
        <p:txBody>
          <a:bodyPr lIns="45720" rIns="45720">
            <a:normAutofit/>
          </a:bodyPr>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Headline</a:t>
            </a:r>
          </a:p>
        </p:txBody>
      </p:sp>
      <p:sp>
        <p:nvSpPr>
          <p:cNvPr id="14" name="Title 1">
            <a:extLst>
              <a:ext uri="{FF2B5EF4-FFF2-40B4-BE49-F238E27FC236}">
                <a16:creationId xmlns:a16="http://schemas.microsoft.com/office/drawing/2014/main" id="{93D20683-86D0-8452-E3B6-C07A81B5A558}"/>
              </a:ext>
            </a:extLst>
          </p:cNvPr>
          <p:cNvSpPr>
            <a:spLocks noGrp="1"/>
          </p:cNvSpPr>
          <p:nvPr>
            <p:ph type="title" hasCustomPrompt="1"/>
          </p:nvPr>
        </p:nvSpPr>
        <p:spPr>
          <a:xfrm>
            <a:off x="10193276" y="1688414"/>
            <a:ext cx="7522464"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a:t>
            </a:r>
          </a:p>
        </p:txBody>
      </p:sp>
      <p:sp>
        <p:nvSpPr>
          <p:cNvPr id="15" name="Content Placeholder 2">
            <a:extLst>
              <a:ext uri="{FF2B5EF4-FFF2-40B4-BE49-F238E27FC236}">
                <a16:creationId xmlns:a16="http://schemas.microsoft.com/office/drawing/2014/main" id="{D5149B9E-7D91-590B-83EC-981616C021EF}"/>
              </a:ext>
            </a:extLst>
          </p:cNvPr>
          <p:cNvSpPr>
            <a:spLocks noGrp="1"/>
          </p:cNvSpPr>
          <p:nvPr>
            <p:ph idx="1"/>
          </p:nvPr>
        </p:nvSpPr>
        <p:spPr>
          <a:xfrm>
            <a:off x="10193276" y="2855226"/>
            <a:ext cx="7522464" cy="3056283"/>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Box 7">
            <a:extLst>
              <a:ext uri="{FF2B5EF4-FFF2-40B4-BE49-F238E27FC236}">
                <a16:creationId xmlns:a16="http://schemas.microsoft.com/office/drawing/2014/main" id="{60D275C5-EA44-F14C-48A3-69152E66AC54}"/>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F6BC3051-AAA4-18CC-33EB-743F28D0F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05024" y="9912799"/>
            <a:ext cx="1176504" cy="206024"/>
          </a:xfrm>
          <a:prstGeom prst="rect">
            <a:avLst/>
          </a:prstGeom>
        </p:spPr>
      </p:pic>
    </p:spTree>
    <p:extLst>
      <p:ext uri="{BB962C8B-B14F-4D97-AF65-F5344CB8AC3E}">
        <p14:creationId xmlns:p14="http://schemas.microsoft.com/office/powerpoint/2010/main" val="1216741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Headlin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C07D4BC-B271-B854-C966-5BCAC8B15827}"/>
              </a:ext>
            </a:extLst>
          </p:cNvPr>
          <p:cNvPicPr>
            <a:picLocks noChangeAspect="1"/>
          </p:cNvPicPr>
          <p:nvPr userDrawn="1"/>
        </p:nvPicPr>
        <p:blipFill>
          <a:blip r:embed="rId2"/>
          <a:stretch>
            <a:fillRect/>
          </a:stretch>
        </p:blipFill>
        <p:spPr>
          <a:xfrm>
            <a:off x="1" y="0"/>
            <a:ext cx="9143996" cy="10287000"/>
          </a:xfrm>
          <a:prstGeom prst="rect">
            <a:avLst/>
          </a:prstGeom>
        </p:spPr>
      </p:pic>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pic>
        <p:nvPicPr>
          <p:cNvPr id="6" name="Picture 5">
            <a:extLst>
              <a:ext uri="{FF2B5EF4-FFF2-40B4-BE49-F238E27FC236}">
                <a16:creationId xmlns:a16="http://schemas.microsoft.com/office/drawing/2014/main" id="{3693D009-B59C-8D6D-229B-A3AF9B58B2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1208"/>
          <a:stretch/>
        </p:blipFill>
        <p:spPr>
          <a:xfrm>
            <a:off x="3254063" y="216123"/>
            <a:ext cx="5689911" cy="5508816"/>
          </a:xfrm>
          <a:prstGeom prst="rect">
            <a:avLst/>
          </a:prstGeom>
        </p:spPr>
      </p:pic>
      <p:sp>
        <p:nvSpPr>
          <p:cNvPr id="8" name="Text Placeholder 7">
            <a:extLst>
              <a:ext uri="{FF2B5EF4-FFF2-40B4-BE49-F238E27FC236}">
                <a16:creationId xmlns:a16="http://schemas.microsoft.com/office/drawing/2014/main" id="{B34A1A4A-ABC1-9912-E32C-91F3C81AFABA}"/>
              </a:ext>
            </a:extLst>
          </p:cNvPr>
          <p:cNvSpPr>
            <a:spLocks noGrp="1"/>
          </p:cNvSpPr>
          <p:nvPr>
            <p:ph type="body" sz="quarter" idx="13" hasCustomPrompt="1"/>
          </p:nvPr>
        </p:nvSpPr>
        <p:spPr>
          <a:xfrm>
            <a:off x="493776" y="4639437"/>
            <a:ext cx="8250174" cy="4114800"/>
          </a:xfrm>
          <a:prstGeom prst="rect">
            <a:avLst/>
          </a:prstGeom>
        </p:spPr>
        <p:txBody>
          <a:bodyPr lIns="45720" rIns="45720">
            <a:normAutofit/>
          </a:bodyPr>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Headline</a:t>
            </a:r>
          </a:p>
        </p:txBody>
      </p:sp>
      <p:sp>
        <p:nvSpPr>
          <p:cNvPr id="11" name="Title 1">
            <a:extLst>
              <a:ext uri="{FF2B5EF4-FFF2-40B4-BE49-F238E27FC236}">
                <a16:creationId xmlns:a16="http://schemas.microsoft.com/office/drawing/2014/main" id="{468CB523-FF4E-0685-9F7E-48C419E036FF}"/>
              </a:ext>
            </a:extLst>
          </p:cNvPr>
          <p:cNvSpPr>
            <a:spLocks noGrp="1"/>
          </p:cNvSpPr>
          <p:nvPr>
            <p:ph type="title" hasCustomPrompt="1"/>
          </p:nvPr>
        </p:nvSpPr>
        <p:spPr>
          <a:xfrm>
            <a:off x="10193276" y="1688414"/>
            <a:ext cx="7522464"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a:t>
            </a:r>
          </a:p>
        </p:txBody>
      </p:sp>
      <p:sp>
        <p:nvSpPr>
          <p:cNvPr id="12" name="Content Placeholder 2">
            <a:extLst>
              <a:ext uri="{FF2B5EF4-FFF2-40B4-BE49-F238E27FC236}">
                <a16:creationId xmlns:a16="http://schemas.microsoft.com/office/drawing/2014/main" id="{EB48F7EF-5635-9EE7-C4E7-2A5C25A67983}"/>
              </a:ext>
            </a:extLst>
          </p:cNvPr>
          <p:cNvSpPr>
            <a:spLocks noGrp="1"/>
          </p:cNvSpPr>
          <p:nvPr>
            <p:ph idx="1"/>
          </p:nvPr>
        </p:nvSpPr>
        <p:spPr>
          <a:xfrm>
            <a:off x="10193276" y="2855226"/>
            <a:ext cx="7522464" cy="3056283"/>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7C41E99A-3C44-F2CE-B227-BFF93C281C8E}"/>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BD8B1000-3EF7-04D5-0099-C6A791E6C1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396" y="9903937"/>
            <a:ext cx="1176504" cy="206024"/>
          </a:xfrm>
          <a:prstGeom prst="rect">
            <a:avLst/>
          </a:prstGeom>
        </p:spPr>
      </p:pic>
    </p:spTree>
    <p:extLst>
      <p:ext uri="{BB962C8B-B14F-4D97-AF65-F5344CB8AC3E}">
        <p14:creationId xmlns:p14="http://schemas.microsoft.com/office/powerpoint/2010/main" val="2980147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lin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A78BD7-A91D-26AD-DD59-E5C8580D70F9}"/>
              </a:ext>
            </a:extLst>
          </p:cNvPr>
          <p:cNvPicPr>
            <a:picLocks noChangeAspect="1"/>
          </p:cNvPicPr>
          <p:nvPr userDrawn="1"/>
        </p:nvPicPr>
        <p:blipFill>
          <a:blip r:embed="rId2"/>
          <a:stretch>
            <a:fillRect/>
          </a:stretch>
        </p:blipFill>
        <p:spPr>
          <a:xfrm>
            <a:off x="-2" y="0"/>
            <a:ext cx="9143997" cy="10287000"/>
          </a:xfrm>
          <a:prstGeom prst="rect">
            <a:avLst/>
          </a:prstGeom>
        </p:spPr>
      </p:pic>
      <p:sp>
        <p:nvSpPr>
          <p:cNvPr id="7" name="Rectangle 6">
            <a:extLst>
              <a:ext uri="{FF2B5EF4-FFF2-40B4-BE49-F238E27FC236}">
                <a16:creationId xmlns:a16="http://schemas.microsoft.com/office/drawing/2014/main" id="{E7706E29-4410-368D-8573-6E9473874E8E}"/>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4C87FE22-B564-FCAA-7721-E0014CBBAF91}"/>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8" name="Text Placeholder 7">
            <a:extLst>
              <a:ext uri="{FF2B5EF4-FFF2-40B4-BE49-F238E27FC236}">
                <a16:creationId xmlns:a16="http://schemas.microsoft.com/office/drawing/2014/main" id="{46E5E68A-77D3-4898-D734-2C9BA452E7BA}"/>
              </a:ext>
            </a:extLst>
          </p:cNvPr>
          <p:cNvSpPr>
            <a:spLocks noGrp="1"/>
          </p:cNvSpPr>
          <p:nvPr>
            <p:ph type="body" sz="quarter" idx="13" hasCustomPrompt="1"/>
          </p:nvPr>
        </p:nvSpPr>
        <p:spPr>
          <a:xfrm>
            <a:off x="493776" y="4639437"/>
            <a:ext cx="8250174" cy="4114800"/>
          </a:xfrm>
          <a:prstGeom prst="rect">
            <a:avLst/>
          </a:prstGeom>
        </p:spPr>
        <p:txBody>
          <a:bodyPr lIns="45720" rIns="45720">
            <a:normAutofit/>
          </a:bodyPr>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Headline</a:t>
            </a:r>
          </a:p>
        </p:txBody>
      </p:sp>
      <p:sp>
        <p:nvSpPr>
          <p:cNvPr id="11" name="Title 1">
            <a:extLst>
              <a:ext uri="{FF2B5EF4-FFF2-40B4-BE49-F238E27FC236}">
                <a16:creationId xmlns:a16="http://schemas.microsoft.com/office/drawing/2014/main" id="{69BEAA8A-20E5-58AC-3A7C-F2C4FD438B45}"/>
              </a:ext>
            </a:extLst>
          </p:cNvPr>
          <p:cNvSpPr>
            <a:spLocks noGrp="1"/>
          </p:cNvSpPr>
          <p:nvPr>
            <p:ph type="title" hasCustomPrompt="1"/>
          </p:nvPr>
        </p:nvSpPr>
        <p:spPr>
          <a:xfrm>
            <a:off x="10193276" y="1688414"/>
            <a:ext cx="7522464"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Content slide</a:t>
            </a:r>
          </a:p>
        </p:txBody>
      </p:sp>
      <p:sp>
        <p:nvSpPr>
          <p:cNvPr id="12" name="Content Placeholder 2">
            <a:extLst>
              <a:ext uri="{FF2B5EF4-FFF2-40B4-BE49-F238E27FC236}">
                <a16:creationId xmlns:a16="http://schemas.microsoft.com/office/drawing/2014/main" id="{9FC17AEF-A2DB-BF20-F7AE-CFF04F613C29}"/>
              </a:ext>
            </a:extLst>
          </p:cNvPr>
          <p:cNvSpPr>
            <a:spLocks noGrp="1"/>
          </p:cNvSpPr>
          <p:nvPr>
            <p:ph idx="1"/>
          </p:nvPr>
        </p:nvSpPr>
        <p:spPr>
          <a:xfrm>
            <a:off x="10193276" y="2855226"/>
            <a:ext cx="7522464" cy="3056283"/>
          </a:xfrm>
          <a:prstGeom prst="rect">
            <a:avLst/>
          </a:prstGeom>
        </p:spPr>
        <p:txBody>
          <a:bodyPr/>
          <a:lstStyle>
            <a:lvl1pPr>
              <a:spcBef>
                <a:spcPts val="1001"/>
              </a:spcBef>
              <a:buClr>
                <a:schemeClr val="accent1"/>
              </a:buClr>
              <a:defRPr sz="3600" b="0" i="0">
                <a:solidFill>
                  <a:schemeClr val="tx1">
                    <a:lumMod val="50000"/>
                  </a:schemeClr>
                </a:solidFill>
                <a:latin typeface="Arial" panose="020B0604020202020204" pitchFamily="34" charset="0"/>
                <a:cs typeface="Arial" panose="020B0604020202020204" pitchFamily="34" charset="0"/>
              </a:defRPr>
            </a:lvl1pPr>
            <a:lvl2pPr>
              <a:spcBef>
                <a:spcPts val="1001"/>
              </a:spcBef>
              <a:defRPr sz="3000" b="0" i="0">
                <a:solidFill>
                  <a:schemeClr val="tx1">
                    <a:lumMod val="50000"/>
                  </a:schemeClr>
                </a:solidFill>
                <a:latin typeface="Arial" panose="020B0604020202020204" pitchFamily="34" charset="0"/>
                <a:cs typeface="Arial" panose="020B0604020202020204" pitchFamily="34" charset="0"/>
              </a:defRPr>
            </a:lvl2pPr>
            <a:lvl3pPr>
              <a:spcBef>
                <a:spcPts val="1001"/>
              </a:spcBef>
              <a:defRPr sz="2700" b="0" i="0">
                <a:solidFill>
                  <a:schemeClr val="tx1">
                    <a:lumMod val="50000"/>
                  </a:schemeClr>
                </a:solidFill>
                <a:latin typeface="Arial" panose="020B0604020202020204" pitchFamily="34" charset="0"/>
                <a:cs typeface="Arial" panose="020B0604020202020204" pitchFamily="34" charset="0"/>
              </a:defRPr>
            </a:lvl3pPr>
            <a:lvl4pPr>
              <a:spcBef>
                <a:spcPts val="1001"/>
              </a:spcBef>
              <a:defRPr sz="2400" b="0" i="0">
                <a:solidFill>
                  <a:schemeClr val="tx1">
                    <a:lumMod val="50000"/>
                  </a:schemeClr>
                </a:solidFill>
                <a:latin typeface="Arial" panose="020B0604020202020204" pitchFamily="34" charset="0"/>
                <a:cs typeface="Arial" panose="020B0604020202020204" pitchFamily="34" charset="0"/>
              </a:defRPr>
            </a:lvl4pPr>
            <a:lvl5pPr>
              <a:spcBef>
                <a:spcPts val="1001"/>
              </a:spcBef>
              <a:defRPr sz="2400" b="0" i="0">
                <a:solidFill>
                  <a:schemeClr val="tx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Box 5">
            <a:extLst>
              <a:ext uri="{FF2B5EF4-FFF2-40B4-BE49-F238E27FC236}">
                <a16:creationId xmlns:a16="http://schemas.microsoft.com/office/drawing/2014/main" id="{7F2DE03C-3A7D-15E4-9FDB-40C01E39493D}"/>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811E9587-3058-0DCE-163B-A882126789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5024" y="9903937"/>
            <a:ext cx="1176504" cy="206024"/>
          </a:xfrm>
          <a:prstGeom prst="rect">
            <a:avLst/>
          </a:prstGeom>
        </p:spPr>
      </p:pic>
    </p:spTree>
    <p:extLst>
      <p:ext uri="{BB962C8B-B14F-4D97-AF65-F5344CB8AC3E}">
        <p14:creationId xmlns:p14="http://schemas.microsoft.com/office/powerpoint/2010/main" val="225667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 Basic">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9E66D5-A66C-7BC2-B4E4-A8BB17E14DB9}"/>
              </a:ext>
            </a:extLst>
          </p:cNvPr>
          <p:cNvPicPr>
            <a:picLocks noChangeAspect="1"/>
          </p:cNvPicPr>
          <p:nvPr userDrawn="1"/>
        </p:nvPicPr>
        <p:blipFill>
          <a:blip r:embed="rId2"/>
          <a:stretch>
            <a:fillRect/>
          </a:stretch>
        </p:blipFill>
        <p:spPr>
          <a:xfrm>
            <a:off x="-2" y="0"/>
            <a:ext cx="9143997" cy="10287000"/>
          </a:xfrm>
          <a:prstGeom prst="rect">
            <a:avLst/>
          </a:prstGeom>
        </p:spPr>
      </p:pic>
      <p:sp>
        <p:nvSpPr>
          <p:cNvPr id="2" name="Title 1"/>
          <p:cNvSpPr>
            <a:spLocks noGrp="1"/>
          </p:cNvSpPr>
          <p:nvPr>
            <p:ph type="title" hasCustomPrompt="1"/>
          </p:nvPr>
        </p:nvSpPr>
        <p:spPr>
          <a:xfrm>
            <a:off x="9585198" y="342900"/>
            <a:ext cx="8257032" cy="1892808"/>
          </a:xfrm>
          <a:prstGeom prst="rect">
            <a:avLst/>
          </a:prstGeom>
        </p:spPr>
        <p:txBody>
          <a:bodyPr lIns="45720" rIns="45720" anchor="b">
            <a:normAutofit/>
          </a:bodyPr>
          <a:lstStyle>
            <a:lvl1pPr algn="ctr">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Headline goes here</a:t>
            </a:r>
          </a:p>
        </p:txBody>
      </p:sp>
      <p:sp>
        <p:nvSpPr>
          <p:cNvPr id="4" name="Text Placeholder 3"/>
          <p:cNvSpPr>
            <a:spLocks noGrp="1"/>
          </p:cNvSpPr>
          <p:nvPr>
            <p:ph type="body" sz="half" idx="2" hasCustomPrompt="1"/>
          </p:nvPr>
        </p:nvSpPr>
        <p:spPr>
          <a:xfrm>
            <a:off x="9585198" y="2962656"/>
            <a:ext cx="8257032" cy="918972"/>
          </a:xfrm>
          <a:prstGeom prst="rect">
            <a:avLst/>
          </a:prstGeom>
        </p:spPr>
        <p:txBody>
          <a:bodyPr lIns="45720" rIns="45720">
            <a:normAutofit/>
          </a:bodyPr>
          <a:lstStyle>
            <a:lvl1pPr marL="0" indent="0" algn="ctr">
              <a:buNone/>
              <a:defRPr sz="3600" b="1" i="0">
                <a:solidFill>
                  <a:schemeClr val="tx1">
                    <a:lumMod val="50000"/>
                  </a:schemeClr>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sp>
        <p:nvSpPr>
          <p:cNvPr id="8" name="Text Placeholder 7">
            <a:extLst>
              <a:ext uri="{FF2B5EF4-FFF2-40B4-BE49-F238E27FC236}">
                <a16:creationId xmlns:a16="http://schemas.microsoft.com/office/drawing/2014/main" id="{CCB4BC3A-1903-FA88-7FCB-81DD2C75ADD8}"/>
              </a:ext>
            </a:extLst>
          </p:cNvPr>
          <p:cNvSpPr>
            <a:spLocks noGrp="1"/>
          </p:cNvSpPr>
          <p:nvPr>
            <p:ph type="body" sz="quarter" idx="13" hasCustomPrompt="1"/>
          </p:nvPr>
        </p:nvSpPr>
        <p:spPr>
          <a:xfrm>
            <a:off x="493776" y="4639437"/>
            <a:ext cx="8250174" cy="4114800"/>
          </a:xfrm>
          <a:prstGeom prst="rect">
            <a:avLst/>
          </a:prstGeom>
        </p:spPr>
        <p:txBody>
          <a:bodyPr lIns="45720" rIns="45720">
            <a:normAutofit/>
          </a:bodyPr>
          <a:lstStyle>
            <a:lvl1pPr marL="0" indent="0">
              <a:buNone/>
              <a:defRPr sz="7200" b="1" i="0">
                <a:solidFill>
                  <a:schemeClr val="bg1"/>
                </a:solidFill>
                <a:latin typeface="Arial" panose="020B0604020202020204" pitchFamily="34" charset="0"/>
                <a:cs typeface="Arial" panose="020B0604020202020204"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Headline</a:t>
            </a:r>
          </a:p>
        </p:txBody>
      </p:sp>
      <p:cxnSp>
        <p:nvCxnSpPr>
          <p:cNvPr id="9" name="Straight Connector 8">
            <a:extLst>
              <a:ext uri="{FF2B5EF4-FFF2-40B4-BE49-F238E27FC236}">
                <a16:creationId xmlns:a16="http://schemas.microsoft.com/office/drawing/2014/main" id="{BE18AB9D-ABEE-0FCF-0120-57CF3DCFE870}"/>
              </a:ext>
            </a:extLst>
          </p:cNvPr>
          <p:cNvCxnSpPr>
            <a:cxnSpLocks/>
          </p:cNvCxnSpPr>
          <p:nvPr userDrawn="1"/>
        </p:nvCxnSpPr>
        <p:spPr>
          <a:xfrm>
            <a:off x="9585198" y="2662514"/>
            <a:ext cx="825703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A809D23A-F238-D01B-817E-8E7B5BDF942F}"/>
              </a:ext>
            </a:extLst>
          </p:cNvPr>
          <p:cNvCxnSpPr>
            <a:cxnSpLocks/>
          </p:cNvCxnSpPr>
          <p:nvPr userDrawn="1"/>
        </p:nvCxnSpPr>
        <p:spPr>
          <a:xfrm>
            <a:off x="9585198" y="3938864"/>
            <a:ext cx="825703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Text Placeholder 3">
            <a:extLst>
              <a:ext uri="{FF2B5EF4-FFF2-40B4-BE49-F238E27FC236}">
                <a16:creationId xmlns:a16="http://schemas.microsoft.com/office/drawing/2014/main" id="{06CA0204-1CAD-30F3-6D74-17648ED0528C}"/>
              </a:ext>
            </a:extLst>
          </p:cNvPr>
          <p:cNvSpPr>
            <a:spLocks noGrp="1"/>
          </p:cNvSpPr>
          <p:nvPr>
            <p:ph type="body" sz="half" idx="14" hasCustomPrompt="1"/>
          </p:nvPr>
        </p:nvSpPr>
        <p:spPr>
          <a:xfrm>
            <a:off x="9585198" y="4179951"/>
            <a:ext cx="8257032" cy="918972"/>
          </a:xfrm>
          <a:prstGeom prst="rect">
            <a:avLst/>
          </a:prstGeom>
        </p:spPr>
        <p:txBody>
          <a:bodyPr lIns="45720" rIns="45720">
            <a:normAutofit/>
          </a:bodyPr>
          <a:lstStyle>
            <a:lvl1pPr marL="0" indent="0" algn="ctr">
              <a:buNone/>
              <a:defRPr sz="3600" b="1" i="0">
                <a:solidFill>
                  <a:schemeClr val="tx1">
                    <a:lumMod val="50000"/>
                  </a:schemeClr>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cxnSp>
        <p:nvCxnSpPr>
          <p:cNvPr id="15" name="Straight Connector 14">
            <a:extLst>
              <a:ext uri="{FF2B5EF4-FFF2-40B4-BE49-F238E27FC236}">
                <a16:creationId xmlns:a16="http://schemas.microsoft.com/office/drawing/2014/main" id="{326AE86E-F1C7-B12A-FF58-BC181C3293D9}"/>
              </a:ext>
            </a:extLst>
          </p:cNvPr>
          <p:cNvCxnSpPr>
            <a:cxnSpLocks/>
          </p:cNvCxnSpPr>
          <p:nvPr userDrawn="1"/>
        </p:nvCxnSpPr>
        <p:spPr>
          <a:xfrm>
            <a:off x="9585198" y="5158064"/>
            <a:ext cx="825703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6" name="Text Placeholder 3">
            <a:extLst>
              <a:ext uri="{FF2B5EF4-FFF2-40B4-BE49-F238E27FC236}">
                <a16:creationId xmlns:a16="http://schemas.microsoft.com/office/drawing/2014/main" id="{07A8DD67-893D-685A-AAA4-0E16D2A051E9}"/>
              </a:ext>
            </a:extLst>
          </p:cNvPr>
          <p:cNvSpPr>
            <a:spLocks noGrp="1"/>
          </p:cNvSpPr>
          <p:nvPr>
            <p:ph type="body" sz="half" idx="15" hasCustomPrompt="1"/>
          </p:nvPr>
        </p:nvSpPr>
        <p:spPr>
          <a:xfrm>
            <a:off x="9585198" y="5397246"/>
            <a:ext cx="8257032" cy="918972"/>
          </a:xfrm>
          <a:prstGeom prst="rect">
            <a:avLst/>
          </a:prstGeom>
        </p:spPr>
        <p:txBody>
          <a:bodyPr lIns="45720" rIns="45720">
            <a:normAutofit/>
          </a:bodyPr>
          <a:lstStyle>
            <a:lvl1pPr marL="0" indent="0" algn="ctr">
              <a:buNone/>
              <a:defRPr sz="3600" b="1" i="0">
                <a:solidFill>
                  <a:schemeClr val="tx1">
                    <a:lumMod val="50000"/>
                  </a:schemeClr>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cxnSp>
        <p:nvCxnSpPr>
          <p:cNvPr id="17" name="Straight Connector 16">
            <a:extLst>
              <a:ext uri="{FF2B5EF4-FFF2-40B4-BE49-F238E27FC236}">
                <a16:creationId xmlns:a16="http://schemas.microsoft.com/office/drawing/2014/main" id="{A7FE91F2-A5BC-36ED-D2F4-9240D0438B03}"/>
              </a:ext>
            </a:extLst>
          </p:cNvPr>
          <p:cNvCxnSpPr>
            <a:cxnSpLocks/>
          </p:cNvCxnSpPr>
          <p:nvPr userDrawn="1"/>
        </p:nvCxnSpPr>
        <p:spPr>
          <a:xfrm>
            <a:off x="9585198" y="6377264"/>
            <a:ext cx="825703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Text Placeholder 3">
            <a:extLst>
              <a:ext uri="{FF2B5EF4-FFF2-40B4-BE49-F238E27FC236}">
                <a16:creationId xmlns:a16="http://schemas.microsoft.com/office/drawing/2014/main" id="{49988F7D-D6B2-B79D-AFB6-DA282A9E3AFE}"/>
              </a:ext>
            </a:extLst>
          </p:cNvPr>
          <p:cNvSpPr>
            <a:spLocks noGrp="1"/>
          </p:cNvSpPr>
          <p:nvPr>
            <p:ph type="body" sz="half" idx="16" hasCustomPrompt="1"/>
          </p:nvPr>
        </p:nvSpPr>
        <p:spPr>
          <a:xfrm>
            <a:off x="9585198" y="6614541"/>
            <a:ext cx="8257032" cy="918972"/>
          </a:xfrm>
          <a:prstGeom prst="rect">
            <a:avLst/>
          </a:prstGeom>
        </p:spPr>
        <p:txBody>
          <a:bodyPr lIns="45720" rIns="45720">
            <a:normAutofit/>
          </a:bodyPr>
          <a:lstStyle>
            <a:lvl1pPr marL="0" indent="0" algn="ctr">
              <a:buNone/>
              <a:defRPr sz="3600" b="1" i="0">
                <a:solidFill>
                  <a:schemeClr val="tx1">
                    <a:lumMod val="50000"/>
                  </a:schemeClr>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cxnSp>
        <p:nvCxnSpPr>
          <p:cNvPr id="19" name="Straight Connector 18">
            <a:extLst>
              <a:ext uri="{FF2B5EF4-FFF2-40B4-BE49-F238E27FC236}">
                <a16:creationId xmlns:a16="http://schemas.microsoft.com/office/drawing/2014/main" id="{0036462A-8C46-A04F-A3ED-5447632006DF}"/>
              </a:ext>
            </a:extLst>
          </p:cNvPr>
          <p:cNvCxnSpPr>
            <a:cxnSpLocks/>
          </p:cNvCxnSpPr>
          <p:nvPr userDrawn="1"/>
        </p:nvCxnSpPr>
        <p:spPr>
          <a:xfrm>
            <a:off x="9585198" y="7596464"/>
            <a:ext cx="825703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0" name="Text Placeholder 3">
            <a:extLst>
              <a:ext uri="{FF2B5EF4-FFF2-40B4-BE49-F238E27FC236}">
                <a16:creationId xmlns:a16="http://schemas.microsoft.com/office/drawing/2014/main" id="{874A101B-83C9-A248-47E7-BA136628159F}"/>
              </a:ext>
            </a:extLst>
          </p:cNvPr>
          <p:cNvSpPr>
            <a:spLocks noGrp="1"/>
          </p:cNvSpPr>
          <p:nvPr>
            <p:ph type="body" sz="half" idx="17" hasCustomPrompt="1"/>
          </p:nvPr>
        </p:nvSpPr>
        <p:spPr>
          <a:xfrm>
            <a:off x="9585198" y="7831836"/>
            <a:ext cx="8257032" cy="918972"/>
          </a:xfrm>
          <a:prstGeom prst="rect">
            <a:avLst/>
          </a:prstGeom>
        </p:spPr>
        <p:txBody>
          <a:bodyPr lIns="45720" rIns="45720">
            <a:normAutofit/>
          </a:bodyPr>
          <a:lstStyle>
            <a:lvl1pPr marL="0" indent="0" algn="ctr">
              <a:buNone/>
              <a:defRPr sz="3600" b="1" i="0">
                <a:solidFill>
                  <a:schemeClr val="tx1">
                    <a:lumMod val="50000"/>
                  </a:schemeClr>
                </a:solidFill>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dirty="0"/>
              <a:t>Fact information</a:t>
            </a:r>
          </a:p>
        </p:txBody>
      </p:sp>
      <p:sp>
        <p:nvSpPr>
          <p:cNvPr id="6" name="Rectangle 5">
            <a:extLst>
              <a:ext uri="{FF2B5EF4-FFF2-40B4-BE49-F238E27FC236}">
                <a16:creationId xmlns:a16="http://schemas.microsoft.com/office/drawing/2014/main" id="{8C470397-48D9-3E47-2B76-E4159D66D416}"/>
              </a:ext>
            </a:extLst>
          </p:cNvPr>
          <p:cNvSpPr/>
          <p:nvPr userDrawn="1"/>
        </p:nvSpPr>
        <p:spPr>
          <a:xfrm>
            <a:off x="9143998" y="9739619"/>
            <a:ext cx="9144002"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7" name="Slide Number Placeholder 5">
            <a:extLst>
              <a:ext uri="{FF2B5EF4-FFF2-40B4-BE49-F238E27FC236}">
                <a16:creationId xmlns:a16="http://schemas.microsoft.com/office/drawing/2014/main" id="{93D5236A-A2B1-F940-3F24-983E9AE5C88B}"/>
              </a:ext>
            </a:extLst>
          </p:cNvPr>
          <p:cNvSpPr>
            <a:spLocks noGrp="1"/>
          </p:cNvSpPr>
          <p:nvPr>
            <p:ph type="sldNum" sz="quarter" idx="12"/>
          </p:nvPr>
        </p:nvSpPr>
        <p:spPr>
          <a:xfrm>
            <a:off x="17510022" y="9630246"/>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2" name="TextBox 11">
            <a:extLst>
              <a:ext uri="{FF2B5EF4-FFF2-40B4-BE49-F238E27FC236}">
                <a16:creationId xmlns:a16="http://schemas.microsoft.com/office/drawing/2014/main" id="{4C4789F4-AD9B-8F48-20FD-2F3B538A11A2}"/>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C76FF4CD-AC9A-245F-9BA6-106F89428D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396" y="9903937"/>
            <a:ext cx="1176504" cy="206024"/>
          </a:xfrm>
          <a:prstGeom prst="rect">
            <a:avLst/>
          </a:prstGeom>
        </p:spPr>
      </p:pic>
    </p:spTree>
    <p:extLst>
      <p:ext uri="{BB962C8B-B14F-4D97-AF65-F5344CB8AC3E}">
        <p14:creationId xmlns:p14="http://schemas.microsoft.com/office/powerpoint/2010/main" val="3137372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991135D-4016-9155-16CF-93760625042A}"/>
              </a:ext>
            </a:extLst>
          </p:cNvPr>
          <p:cNvSpPr/>
          <p:nvPr userDrawn="1"/>
        </p:nvSpPr>
        <p:spPr>
          <a:xfrm>
            <a:off x="415290" y="1390650"/>
            <a:ext cx="17457420" cy="7467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pic>
        <p:nvPicPr>
          <p:cNvPr id="17" name="Picture 16">
            <a:extLst>
              <a:ext uri="{FF2B5EF4-FFF2-40B4-BE49-F238E27FC236}">
                <a16:creationId xmlns:a16="http://schemas.microsoft.com/office/drawing/2014/main" id="{5B69B931-F5A1-437F-FFCE-8A1095141682}"/>
              </a:ext>
            </a:extLst>
          </p:cNvPr>
          <p:cNvPicPr>
            <a:picLocks noChangeAspect="1"/>
          </p:cNvPicPr>
          <p:nvPr userDrawn="1"/>
        </p:nvPicPr>
        <p:blipFill>
          <a:blip r:embed="rId2"/>
          <a:stretch>
            <a:fillRect/>
          </a:stretch>
        </p:blipFill>
        <p:spPr>
          <a:xfrm>
            <a:off x="1028700" y="2226383"/>
            <a:ext cx="3331845" cy="993069"/>
          </a:xfrm>
          <a:prstGeom prst="rect">
            <a:avLst/>
          </a:prstGeom>
        </p:spPr>
      </p:pic>
      <p:pic>
        <p:nvPicPr>
          <p:cNvPr id="19" name="Picture 18">
            <a:extLst>
              <a:ext uri="{FF2B5EF4-FFF2-40B4-BE49-F238E27FC236}">
                <a16:creationId xmlns:a16="http://schemas.microsoft.com/office/drawing/2014/main" id="{B1DF67C0-659C-77F7-EAE5-16CDFEA13727}"/>
              </a:ext>
            </a:extLst>
          </p:cNvPr>
          <p:cNvPicPr>
            <a:picLocks noChangeAspect="1"/>
          </p:cNvPicPr>
          <p:nvPr userDrawn="1"/>
        </p:nvPicPr>
        <p:blipFill>
          <a:blip r:embed="rId2"/>
          <a:stretch>
            <a:fillRect/>
          </a:stretch>
        </p:blipFill>
        <p:spPr>
          <a:xfrm>
            <a:off x="1028700" y="3507215"/>
            <a:ext cx="3331845" cy="993069"/>
          </a:xfrm>
          <a:prstGeom prst="rect">
            <a:avLst/>
          </a:prstGeom>
        </p:spPr>
      </p:pic>
      <p:pic>
        <p:nvPicPr>
          <p:cNvPr id="21" name="Picture 20">
            <a:extLst>
              <a:ext uri="{FF2B5EF4-FFF2-40B4-BE49-F238E27FC236}">
                <a16:creationId xmlns:a16="http://schemas.microsoft.com/office/drawing/2014/main" id="{F8987AC8-B032-533B-C86A-F8D5B153F037}"/>
              </a:ext>
            </a:extLst>
          </p:cNvPr>
          <p:cNvPicPr>
            <a:picLocks noChangeAspect="1"/>
          </p:cNvPicPr>
          <p:nvPr userDrawn="1"/>
        </p:nvPicPr>
        <p:blipFill>
          <a:blip r:embed="rId2"/>
          <a:stretch>
            <a:fillRect/>
          </a:stretch>
        </p:blipFill>
        <p:spPr>
          <a:xfrm>
            <a:off x="1028700" y="4818303"/>
            <a:ext cx="3331845" cy="993069"/>
          </a:xfrm>
          <a:prstGeom prst="rect">
            <a:avLst/>
          </a:prstGeom>
        </p:spPr>
      </p:pic>
      <p:pic>
        <p:nvPicPr>
          <p:cNvPr id="22" name="Picture 21">
            <a:extLst>
              <a:ext uri="{FF2B5EF4-FFF2-40B4-BE49-F238E27FC236}">
                <a16:creationId xmlns:a16="http://schemas.microsoft.com/office/drawing/2014/main" id="{94F2D9EC-76D0-623D-A343-7BD1B1BA927A}"/>
              </a:ext>
            </a:extLst>
          </p:cNvPr>
          <p:cNvPicPr>
            <a:picLocks noChangeAspect="1"/>
          </p:cNvPicPr>
          <p:nvPr userDrawn="1"/>
        </p:nvPicPr>
        <p:blipFill>
          <a:blip r:embed="rId2"/>
          <a:stretch>
            <a:fillRect/>
          </a:stretch>
        </p:blipFill>
        <p:spPr>
          <a:xfrm>
            <a:off x="1028700" y="6109221"/>
            <a:ext cx="3331845" cy="993069"/>
          </a:xfrm>
          <a:prstGeom prst="rect">
            <a:avLst/>
          </a:prstGeom>
        </p:spPr>
      </p:pic>
      <p:pic>
        <p:nvPicPr>
          <p:cNvPr id="23" name="Picture 22">
            <a:extLst>
              <a:ext uri="{FF2B5EF4-FFF2-40B4-BE49-F238E27FC236}">
                <a16:creationId xmlns:a16="http://schemas.microsoft.com/office/drawing/2014/main" id="{1335B25D-5E52-14AD-9788-ECC8B1DD9AF0}"/>
              </a:ext>
            </a:extLst>
          </p:cNvPr>
          <p:cNvPicPr>
            <a:picLocks noChangeAspect="1"/>
          </p:cNvPicPr>
          <p:nvPr userDrawn="1"/>
        </p:nvPicPr>
        <p:blipFill>
          <a:blip r:embed="rId2"/>
          <a:stretch>
            <a:fillRect/>
          </a:stretch>
        </p:blipFill>
        <p:spPr>
          <a:xfrm>
            <a:off x="1028700" y="7400139"/>
            <a:ext cx="3331845" cy="993069"/>
          </a:xfrm>
          <a:prstGeom prst="rect">
            <a:avLst/>
          </a:prstGeom>
        </p:spPr>
      </p:pic>
      <p:sp>
        <p:nvSpPr>
          <p:cNvPr id="2" name="Title 1"/>
          <p:cNvSpPr>
            <a:spLocks noGrp="1"/>
          </p:cNvSpPr>
          <p:nvPr>
            <p:ph type="title" hasCustomPrompt="1"/>
          </p:nvPr>
        </p:nvSpPr>
        <p:spPr>
          <a:xfrm>
            <a:off x="411480" y="547688"/>
            <a:ext cx="16459200" cy="740664"/>
          </a:xfrm>
          <a:prstGeom prst="rect">
            <a:avLst/>
          </a:prstGeom>
        </p:spPr>
        <p:txBody>
          <a:bodyPr anchor="t"/>
          <a:lstStyle>
            <a:lvl1pPr>
              <a:lnSpc>
                <a:spcPct val="80000"/>
              </a:lnSpc>
              <a:defRPr sz="4800" b="1" i="0">
                <a:solidFill>
                  <a:schemeClr val="tx1">
                    <a:lumMod val="50000"/>
                  </a:schemeClr>
                </a:solidFill>
                <a:latin typeface="Arial" panose="020B0604020202020204" pitchFamily="34" charset="0"/>
                <a:cs typeface="Arial" panose="020B0604020202020204" pitchFamily="34" charset="0"/>
              </a:defRPr>
            </a:lvl1pPr>
          </a:lstStyle>
          <a:p>
            <a:r>
              <a:rPr lang="en-GB" dirty="0"/>
              <a:t>Chart title</a:t>
            </a:r>
          </a:p>
        </p:txBody>
      </p:sp>
      <p:sp>
        <p:nvSpPr>
          <p:cNvPr id="11" name="Text Placeholder 10">
            <a:extLst>
              <a:ext uri="{FF2B5EF4-FFF2-40B4-BE49-F238E27FC236}">
                <a16:creationId xmlns:a16="http://schemas.microsoft.com/office/drawing/2014/main" id="{26E3709B-1F4D-2C46-AAB4-7CACB1C6A6E8}"/>
              </a:ext>
            </a:extLst>
          </p:cNvPr>
          <p:cNvSpPr>
            <a:spLocks noGrp="1"/>
          </p:cNvSpPr>
          <p:nvPr>
            <p:ph type="body" sz="quarter" idx="14" hasCustomPrompt="1"/>
          </p:nvPr>
        </p:nvSpPr>
        <p:spPr>
          <a:xfrm>
            <a:off x="400050" y="8972550"/>
            <a:ext cx="12344400" cy="285750"/>
          </a:xfrm>
          <a:prstGeom prst="rect">
            <a:avLst/>
          </a:prstGeom>
        </p:spPr>
        <p:txBody>
          <a:bodyPr/>
          <a:lstStyle>
            <a:lvl1pPr marL="0" indent="0">
              <a:buNone/>
              <a:defRPr sz="1500" b="0" i="0">
                <a:latin typeface="Arial" panose="020B0604020202020204" pitchFamily="34" charset="0"/>
                <a:cs typeface="Arial" panose="020B0604020202020204" pitchFamily="34" charset="0"/>
              </a:defRPr>
            </a:lvl1pPr>
            <a:lvl2pPr marL="685800" indent="0">
              <a:buNone/>
              <a:defRPr sz="1500" b="0" i="0">
                <a:latin typeface="Poppins" pitchFamily="2" charset="77"/>
                <a:cs typeface="Poppins" pitchFamily="2" charset="77"/>
              </a:defRPr>
            </a:lvl2pPr>
            <a:lvl3pPr marL="1371600" indent="0">
              <a:buNone/>
              <a:defRPr sz="1500" b="0" i="0">
                <a:latin typeface="Poppins" pitchFamily="2" charset="77"/>
                <a:cs typeface="Poppins" pitchFamily="2" charset="77"/>
              </a:defRPr>
            </a:lvl3pPr>
            <a:lvl4pPr marL="2057400" indent="0">
              <a:buNone/>
              <a:defRPr sz="1500" b="0" i="0">
                <a:latin typeface="Poppins" pitchFamily="2" charset="77"/>
                <a:cs typeface="Poppins" pitchFamily="2" charset="77"/>
              </a:defRPr>
            </a:lvl4pPr>
            <a:lvl5pPr marL="2743200" indent="0">
              <a:buNone/>
              <a:defRPr sz="1500" b="0" i="0">
                <a:latin typeface="Poppins" pitchFamily="2" charset="77"/>
                <a:cs typeface="Poppins" pitchFamily="2" charset="77"/>
              </a:defRPr>
            </a:lvl5pPr>
          </a:lstStyle>
          <a:p>
            <a:pPr lvl="0"/>
            <a:r>
              <a:rPr lang="en-US" dirty="0"/>
              <a:t>Source goes here</a:t>
            </a:r>
          </a:p>
        </p:txBody>
      </p:sp>
      <p:sp>
        <p:nvSpPr>
          <p:cNvPr id="8" name="Text Placeholder 7">
            <a:extLst>
              <a:ext uri="{FF2B5EF4-FFF2-40B4-BE49-F238E27FC236}">
                <a16:creationId xmlns:a16="http://schemas.microsoft.com/office/drawing/2014/main" id="{ABA4E696-8B82-6452-AF93-38D7356AC306}"/>
              </a:ext>
            </a:extLst>
          </p:cNvPr>
          <p:cNvSpPr>
            <a:spLocks noGrp="1"/>
          </p:cNvSpPr>
          <p:nvPr>
            <p:ph type="body" sz="quarter" idx="15" hasCustomPrompt="1"/>
          </p:nvPr>
        </p:nvSpPr>
        <p:spPr>
          <a:xfrm>
            <a:off x="1047750" y="1409700"/>
            <a:ext cx="3291840" cy="762000"/>
          </a:xfrm>
          <a:prstGeom prst="rect">
            <a:avLst/>
          </a:prstGeom>
        </p:spPr>
        <p:txBody>
          <a:bodyPr/>
          <a:lstStyle>
            <a:lvl1pPr marL="0" indent="0">
              <a:buNone/>
              <a:defRPr sz="24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sp>
        <p:nvSpPr>
          <p:cNvPr id="12" name="Text Placeholder 7">
            <a:extLst>
              <a:ext uri="{FF2B5EF4-FFF2-40B4-BE49-F238E27FC236}">
                <a16:creationId xmlns:a16="http://schemas.microsoft.com/office/drawing/2014/main" id="{870FE19F-0D21-F499-B1E6-15EA4AEC3D40}"/>
              </a:ext>
            </a:extLst>
          </p:cNvPr>
          <p:cNvSpPr>
            <a:spLocks noGrp="1"/>
          </p:cNvSpPr>
          <p:nvPr>
            <p:ph type="body" sz="quarter" idx="16" hasCustomPrompt="1"/>
          </p:nvPr>
        </p:nvSpPr>
        <p:spPr>
          <a:xfrm>
            <a:off x="4703445" y="1409700"/>
            <a:ext cx="6172200" cy="762000"/>
          </a:xfrm>
          <a:prstGeom prst="rect">
            <a:avLst/>
          </a:prstGeom>
        </p:spPr>
        <p:txBody>
          <a:bodyPr/>
          <a:lstStyle>
            <a:lvl1pPr marL="0" indent="0">
              <a:buNone/>
              <a:defRPr sz="24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 2</a:t>
            </a:r>
          </a:p>
        </p:txBody>
      </p:sp>
      <p:sp>
        <p:nvSpPr>
          <p:cNvPr id="13" name="Text Placeholder 7">
            <a:extLst>
              <a:ext uri="{FF2B5EF4-FFF2-40B4-BE49-F238E27FC236}">
                <a16:creationId xmlns:a16="http://schemas.microsoft.com/office/drawing/2014/main" id="{D7EF96D9-48C7-889A-0065-CF4D0E39ECFC}"/>
              </a:ext>
            </a:extLst>
          </p:cNvPr>
          <p:cNvSpPr>
            <a:spLocks noGrp="1"/>
          </p:cNvSpPr>
          <p:nvPr>
            <p:ph type="body" sz="quarter" idx="17" hasCustomPrompt="1"/>
          </p:nvPr>
        </p:nvSpPr>
        <p:spPr>
          <a:xfrm>
            <a:off x="11220450" y="1409700"/>
            <a:ext cx="6172200" cy="762000"/>
          </a:xfrm>
          <a:prstGeom prst="rect">
            <a:avLst/>
          </a:prstGeom>
        </p:spPr>
        <p:txBody>
          <a:bodyPr/>
          <a:lstStyle>
            <a:lvl1pPr marL="0" indent="0">
              <a:buNone/>
              <a:defRPr sz="24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 3</a:t>
            </a:r>
          </a:p>
        </p:txBody>
      </p:sp>
      <p:cxnSp>
        <p:nvCxnSpPr>
          <p:cNvPr id="14" name="Straight Connector 13">
            <a:extLst>
              <a:ext uri="{FF2B5EF4-FFF2-40B4-BE49-F238E27FC236}">
                <a16:creationId xmlns:a16="http://schemas.microsoft.com/office/drawing/2014/main" id="{B201686F-7283-A7F6-5113-B85490275A08}"/>
              </a:ext>
            </a:extLst>
          </p:cNvPr>
          <p:cNvCxnSpPr>
            <a:cxnSpLocks/>
          </p:cNvCxnSpPr>
          <p:nvPr userDrawn="1"/>
        </p:nvCxnSpPr>
        <p:spPr>
          <a:xfrm>
            <a:off x="1069848" y="1957664"/>
            <a:ext cx="3178302"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D7785FA6-CE17-768C-4AC6-0E06CD301EAF}"/>
              </a:ext>
            </a:extLst>
          </p:cNvPr>
          <p:cNvCxnSpPr>
            <a:cxnSpLocks/>
          </p:cNvCxnSpPr>
          <p:nvPr userDrawn="1"/>
        </p:nvCxnSpPr>
        <p:spPr>
          <a:xfrm>
            <a:off x="4689348" y="1957664"/>
            <a:ext cx="6172200"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CFC20932-3170-07F7-69AD-4C23D6946B2D}"/>
              </a:ext>
            </a:extLst>
          </p:cNvPr>
          <p:cNvCxnSpPr>
            <a:cxnSpLocks/>
          </p:cNvCxnSpPr>
          <p:nvPr userDrawn="1"/>
        </p:nvCxnSpPr>
        <p:spPr>
          <a:xfrm>
            <a:off x="11220450" y="1957664"/>
            <a:ext cx="6172200"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0" name="Text Placeholder 19">
            <a:extLst>
              <a:ext uri="{FF2B5EF4-FFF2-40B4-BE49-F238E27FC236}">
                <a16:creationId xmlns:a16="http://schemas.microsoft.com/office/drawing/2014/main" id="{3B851F0B-792B-9DF3-B871-E723574320CF}"/>
              </a:ext>
            </a:extLst>
          </p:cNvPr>
          <p:cNvSpPr>
            <a:spLocks noGrp="1"/>
          </p:cNvSpPr>
          <p:nvPr>
            <p:ph type="body" sz="quarter" idx="18"/>
          </p:nvPr>
        </p:nvSpPr>
        <p:spPr>
          <a:xfrm>
            <a:off x="4703445" y="22288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25" name="Text Placeholder 19">
            <a:extLst>
              <a:ext uri="{FF2B5EF4-FFF2-40B4-BE49-F238E27FC236}">
                <a16:creationId xmlns:a16="http://schemas.microsoft.com/office/drawing/2014/main" id="{0582178B-7F03-1DD3-362A-8C92179BB222}"/>
              </a:ext>
            </a:extLst>
          </p:cNvPr>
          <p:cNvSpPr>
            <a:spLocks noGrp="1"/>
          </p:cNvSpPr>
          <p:nvPr>
            <p:ph type="body" sz="quarter" idx="19"/>
          </p:nvPr>
        </p:nvSpPr>
        <p:spPr>
          <a:xfrm>
            <a:off x="11220450" y="22288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26" name="Text Placeholder 7">
            <a:extLst>
              <a:ext uri="{FF2B5EF4-FFF2-40B4-BE49-F238E27FC236}">
                <a16:creationId xmlns:a16="http://schemas.microsoft.com/office/drawing/2014/main" id="{258ABE51-9DF7-444B-DD8E-FB47EBCAF7D8}"/>
              </a:ext>
            </a:extLst>
          </p:cNvPr>
          <p:cNvSpPr>
            <a:spLocks noGrp="1"/>
          </p:cNvSpPr>
          <p:nvPr>
            <p:ph type="body" sz="quarter" idx="20" hasCustomPrompt="1"/>
          </p:nvPr>
        </p:nvSpPr>
        <p:spPr>
          <a:xfrm>
            <a:off x="1047750" y="2505075"/>
            <a:ext cx="3291840" cy="400050"/>
          </a:xfrm>
          <a:prstGeom prst="rect">
            <a:avLst/>
          </a:prstGeom>
        </p:spPr>
        <p:txBody>
          <a:bodyPr/>
          <a:lstStyle>
            <a:lvl1pPr marL="0" indent="0" algn="ctr">
              <a:buNone/>
              <a:defRPr sz="2100" b="1" i="0">
                <a:solidFill>
                  <a:schemeClr val="bg1"/>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cxnSp>
        <p:nvCxnSpPr>
          <p:cNvPr id="29" name="Straight Connector 28">
            <a:extLst>
              <a:ext uri="{FF2B5EF4-FFF2-40B4-BE49-F238E27FC236}">
                <a16:creationId xmlns:a16="http://schemas.microsoft.com/office/drawing/2014/main" id="{E3E0285C-F27F-1F65-16BB-0F2785ECD7FB}"/>
              </a:ext>
            </a:extLst>
          </p:cNvPr>
          <p:cNvCxnSpPr>
            <a:cxnSpLocks/>
          </p:cNvCxnSpPr>
          <p:nvPr userDrawn="1"/>
        </p:nvCxnSpPr>
        <p:spPr>
          <a:xfrm>
            <a:off x="1028700" y="3333750"/>
            <a:ext cx="164592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 Placeholder 19">
            <a:extLst>
              <a:ext uri="{FF2B5EF4-FFF2-40B4-BE49-F238E27FC236}">
                <a16:creationId xmlns:a16="http://schemas.microsoft.com/office/drawing/2014/main" id="{6F316EA2-0E9A-D16C-D89A-4A191BF74CE0}"/>
              </a:ext>
            </a:extLst>
          </p:cNvPr>
          <p:cNvSpPr>
            <a:spLocks noGrp="1"/>
          </p:cNvSpPr>
          <p:nvPr>
            <p:ph type="body" sz="quarter" idx="21"/>
          </p:nvPr>
        </p:nvSpPr>
        <p:spPr>
          <a:xfrm>
            <a:off x="4703445" y="350520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35" name="Text Placeholder 19">
            <a:extLst>
              <a:ext uri="{FF2B5EF4-FFF2-40B4-BE49-F238E27FC236}">
                <a16:creationId xmlns:a16="http://schemas.microsoft.com/office/drawing/2014/main" id="{D3474388-BF98-1479-2E1A-F849A4897B1A}"/>
              </a:ext>
            </a:extLst>
          </p:cNvPr>
          <p:cNvSpPr>
            <a:spLocks noGrp="1"/>
          </p:cNvSpPr>
          <p:nvPr>
            <p:ph type="body" sz="quarter" idx="22"/>
          </p:nvPr>
        </p:nvSpPr>
        <p:spPr>
          <a:xfrm>
            <a:off x="11220450" y="350520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36" name="Text Placeholder 7">
            <a:extLst>
              <a:ext uri="{FF2B5EF4-FFF2-40B4-BE49-F238E27FC236}">
                <a16:creationId xmlns:a16="http://schemas.microsoft.com/office/drawing/2014/main" id="{86C11A54-F3FE-19DA-5445-D3B1BF7A85D0}"/>
              </a:ext>
            </a:extLst>
          </p:cNvPr>
          <p:cNvSpPr>
            <a:spLocks noGrp="1"/>
          </p:cNvSpPr>
          <p:nvPr>
            <p:ph type="body" sz="quarter" idx="23" hasCustomPrompt="1"/>
          </p:nvPr>
        </p:nvSpPr>
        <p:spPr>
          <a:xfrm>
            <a:off x="1047750" y="3800475"/>
            <a:ext cx="3291840" cy="400050"/>
          </a:xfrm>
          <a:prstGeom prst="rect">
            <a:avLst/>
          </a:prstGeom>
        </p:spPr>
        <p:txBody>
          <a:bodyPr/>
          <a:lstStyle>
            <a:lvl1pPr marL="0" indent="0" algn="ctr">
              <a:buNone/>
              <a:defRPr sz="2100" b="1" i="0">
                <a:solidFill>
                  <a:schemeClr val="bg1"/>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cxnSp>
        <p:nvCxnSpPr>
          <p:cNvPr id="37" name="Straight Connector 36">
            <a:extLst>
              <a:ext uri="{FF2B5EF4-FFF2-40B4-BE49-F238E27FC236}">
                <a16:creationId xmlns:a16="http://schemas.microsoft.com/office/drawing/2014/main" id="{92D75AD3-32F0-3619-FFBA-0DA45E9DA3BF}"/>
              </a:ext>
            </a:extLst>
          </p:cNvPr>
          <p:cNvCxnSpPr>
            <a:cxnSpLocks/>
          </p:cNvCxnSpPr>
          <p:nvPr userDrawn="1"/>
        </p:nvCxnSpPr>
        <p:spPr>
          <a:xfrm>
            <a:off x="1028700" y="4629150"/>
            <a:ext cx="164592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 Placeholder 19">
            <a:extLst>
              <a:ext uri="{FF2B5EF4-FFF2-40B4-BE49-F238E27FC236}">
                <a16:creationId xmlns:a16="http://schemas.microsoft.com/office/drawing/2014/main" id="{EAA7CA4A-0ED5-7041-86DA-2F9FE8A1F368}"/>
              </a:ext>
            </a:extLst>
          </p:cNvPr>
          <p:cNvSpPr>
            <a:spLocks noGrp="1"/>
          </p:cNvSpPr>
          <p:nvPr>
            <p:ph type="body" sz="quarter" idx="24"/>
          </p:nvPr>
        </p:nvSpPr>
        <p:spPr>
          <a:xfrm>
            <a:off x="4703445" y="47815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40" name="Text Placeholder 19">
            <a:extLst>
              <a:ext uri="{FF2B5EF4-FFF2-40B4-BE49-F238E27FC236}">
                <a16:creationId xmlns:a16="http://schemas.microsoft.com/office/drawing/2014/main" id="{943D6C46-993D-010D-F396-F8122D1703CF}"/>
              </a:ext>
            </a:extLst>
          </p:cNvPr>
          <p:cNvSpPr>
            <a:spLocks noGrp="1"/>
          </p:cNvSpPr>
          <p:nvPr>
            <p:ph type="body" sz="quarter" idx="25"/>
          </p:nvPr>
        </p:nvSpPr>
        <p:spPr>
          <a:xfrm>
            <a:off x="11220450" y="47815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41" name="Text Placeholder 7">
            <a:extLst>
              <a:ext uri="{FF2B5EF4-FFF2-40B4-BE49-F238E27FC236}">
                <a16:creationId xmlns:a16="http://schemas.microsoft.com/office/drawing/2014/main" id="{49855ABF-B8A6-6FB3-AC3D-123599ABCDD3}"/>
              </a:ext>
            </a:extLst>
          </p:cNvPr>
          <p:cNvSpPr>
            <a:spLocks noGrp="1"/>
          </p:cNvSpPr>
          <p:nvPr>
            <p:ph type="body" sz="quarter" idx="26" hasCustomPrompt="1"/>
          </p:nvPr>
        </p:nvSpPr>
        <p:spPr>
          <a:xfrm>
            <a:off x="1047750" y="5095875"/>
            <a:ext cx="3291840" cy="400050"/>
          </a:xfrm>
          <a:prstGeom prst="rect">
            <a:avLst/>
          </a:prstGeom>
        </p:spPr>
        <p:txBody>
          <a:bodyPr/>
          <a:lstStyle>
            <a:lvl1pPr marL="0" indent="0" algn="ctr">
              <a:buNone/>
              <a:defRPr sz="2100" b="1" i="0">
                <a:solidFill>
                  <a:schemeClr val="bg1"/>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cxnSp>
        <p:nvCxnSpPr>
          <p:cNvPr id="42" name="Straight Connector 41">
            <a:extLst>
              <a:ext uri="{FF2B5EF4-FFF2-40B4-BE49-F238E27FC236}">
                <a16:creationId xmlns:a16="http://schemas.microsoft.com/office/drawing/2014/main" id="{EA331A14-E2D5-20B5-95FA-B0AE1F4384AE}"/>
              </a:ext>
            </a:extLst>
          </p:cNvPr>
          <p:cNvCxnSpPr>
            <a:cxnSpLocks/>
          </p:cNvCxnSpPr>
          <p:nvPr userDrawn="1"/>
        </p:nvCxnSpPr>
        <p:spPr>
          <a:xfrm>
            <a:off x="1028700" y="5924550"/>
            <a:ext cx="164592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 Placeholder 19">
            <a:extLst>
              <a:ext uri="{FF2B5EF4-FFF2-40B4-BE49-F238E27FC236}">
                <a16:creationId xmlns:a16="http://schemas.microsoft.com/office/drawing/2014/main" id="{2DEB7EBC-326B-6CBB-FA73-2D3FBC9EAFF1}"/>
              </a:ext>
            </a:extLst>
          </p:cNvPr>
          <p:cNvSpPr>
            <a:spLocks noGrp="1"/>
          </p:cNvSpPr>
          <p:nvPr>
            <p:ph type="body" sz="quarter" idx="27"/>
          </p:nvPr>
        </p:nvSpPr>
        <p:spPr>
          <a:xfrm>
            <a:off x="4703445" y="609600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45" name="Text Placeholder 19">
            <a:extLst>
              <a:ext uri="{FF2B5EF4-FFF2-40B4-BE49-F238E27FC236}">
                <a16:creationId xmlns:a16="http://schemas.microsoft.com/office/drawing/2014/main" id="{D061FB35-47EC-F9C5-7382-5B6535C1E821}"/>
              </a:ext>
            </a:extLst>
          </p:cNvPr>
          <p:cNvSpPr>
            <a:spLocks noGrp="1"/>
          </p:cNvSpPr>
          <p:nvPr>
            <p:ph type="body" sz="quarter" idx="28"/>
          </p:nvPr>
        </p:nvSpPr>
        <p:spPr>
          <a:xfrm>
            <a:off x="11220450" y="609600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46" name="Text Placeholder 7">
            <a:extLst>
              <a:ext uri="{FF2B5EF4-FFF2-40B4-BE49-F238E27FC236}">
                <a16:creationId xmlns:a16="http://schemas.microsoft.com/office/drawing/2014/main" id="{D96F30A6-58D8-31DA-D1F7-378D6E25431F}"/>
              </a:ext>
            </a:extLst>
          </p:cNvPr>
          <p:cNvSpPr>
            <a:spLocks noGrp="1"/>
          </p:cNvSpPr>
          <p:nvPr>
            <p:ph type="body" sz="quarter" idx="29" hasCustomPrompt="1"/>
          </p:nvPr>
        </p:nvSpPr>
        <p:spPr>
          <a:xfrm>
            <a:off x="1047750" y="6391275"/>
            <a:ext cx="3291840" cy="400050"/>
          </a:xfrm>
          <a:prstGeom prst="rect">
            <a:avLst/>
          </a:prstGeom>
        </p:spPr>
        <p:txBody>
          <a:bodyPr/>
          <a:lstStyle>
            <a:lvl1pPr marL="0" indent="0" algn="ctr">
              <a:buNone/>
              <a:defRPr sz="2100" b="1" i="0">
                <a:solidFill>
                  <a:schemeClr val="bg1"/>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cxnSp>
        <p:nvCxnSpPr>
          <p:cNvPr id="47" name="Straight Connector 46">
            <a:extLst>
              <a:ext uri="{FF2B5EF4-FFF2-40B4-BE49-F238E27FC236}">
                <a16:creationId xmlns:a16="http://schemas.microsoft.com/office/drawing/2014/main" id="{9752F9F3-B38C-65E2-3B67-328743E94D93}"/>
              </a:ext>
            </a:extLst>
          </p:cNvPr>
          <p:cNvCxnSpPr>
            <a:cxnSpLocks/>
          </p:cNvCxnSpPr>
          <p:nvPr userDrawn="1"/>
        </p:nvCxnSpPr>
        <p:spPr>
          <a:xfrm>
            <a:off x="1028700" y="7219950"/>
            <a:ext cx="164592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 Placeholder 19">
            <a:extLst>
              <a:ext uri="{FF2B5EF4-FFF2-40B4-BE49-F238E27FC236}">
                <a16:creationId xmlns:a16="http://schemas.microsoft.com/office/drawing/2014/main" id="{219A81EB-0B49-5863-B0B7-A48682A51AA8}"/>
              </a:ext>
            </a:extLst>
          </p:cNvPr>
          <p:cNvSpPr>
            <a:spLocks noGrp="1"/>
          </p:cNvSpPr>
          <p:nvPr>
            <p:ph type="body" sz="quarter" idx="30"/>
          </p:nvPr>
        </p:nvSpPr>
        <p:spPr>
          <a:xfrm>
            <a:off x="4703445" y="74104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50" name="Text Placeholder 19">
            <a:extLst>
              <a:ext uri="{FF2B5EF4-FFF2-40B4-BE49-F238E27FC236}">
                <a16:creationId xmlns:a16="http://schemas.microsoft.com/office/drawing/2014/main" id="{B7D01161-4C32-6FDC-7881-AA852519E53C}"/>
              </a:ext>
            </a:extLst>
          </p:cNvPr>
          <p:cNvSpPr>
            <a:spLocks noGrp="1"/>
          </p:cNvSpPr>
          <p:nvPr>
            <p:ph type="body" sz="quarter" idx="31"/>
          </p:nvPr>
        </p:nvSpPr>
        <p:spPr>
          <a:xfrm>
            <a:off x="11220450" y="7410450"/>
            <a:ext cx="6174105" cy="342900"/>
          </a:xfrm>
          <a:prstGeom prst="rect">
            <a:avLst/>
          </a:prstGeom>
        </p:spPr>
        <p:txBody>
          <a:bodyPr/>
          <a:lstStyle>
            <a:lvl1pPr marL="257175" indent="-257175">
              <a:buClr>
                <a:schemeClr val="accent1"/>
              </a:buClr>
              <a:buFont typeface="Arial" panose="020B0604020202020204" pitchFamily="34" charset="0"/>
              <a:buChar char="•"/>
              <a:defRPr sz="1800" b="1" i="0">
                <a:solidFill>
                  <a:schemeClr val="tx1">
                    <a:lumMod val="50000"/>
                  </a:schemeClr>
                </a:solidFill>
                <a:latin typeface="Arial" panose="020B0604020202020204" pitchFamily="34" charset="0"/>
                <a:cs typeface="Arial" panose="020B0604020202020204" pitchFamily="34" charset="0"/>
              </a:defRPr>
            </a:lvl1pPr>
            <a:lvl2pPr marL="685800" indent="0">
              <a:buNone/>
              <a:defRPr sz="1800" b="1" i="0">
                <a:solidFill>
                  <a:schemeClr val="tx1">
                    <a:lumMod val="50000"/>
                  </a:schemeClr>
                </a:solidFill>
                <a:latin typeface="Poppins SemiBold" pitchFamily="2" charset="77"/>
                <a:cs typeface="Poppins SemiBold" pitchFamily="2" charset="77"/>
              </a:defRPr>
            </a:lvl2pPr>
            <a:lvl3pPr marL="1371600" indent="0">
              <a:buNone/>
              <a:defRPr sz="1800" b="1" i="0">
                <a:solidFill>
                  <a:schemeClr val="tx1">
                    <a:lumMod val="50000"/>
                  </a:schemeClr>
                </a:solidFill>
                <a:latin typeface="Poppins SemiBold" pitchFamily="2" charset="77"/>
                <a:cs typeface="Poppins SemiBold" pitchFamily="2" charset="77"/>
              </a:defRPr>
            </a:lvl3pPr>
            <a:lvl4pPr marL="2057400" indent="0">
              <a:buNone/>
              <a:defRPr sz="1800" b="1" i="0">
                <a:solidFill>
                  <a:schemeClr val="tx1">
                    <a:lumMod val="50000"/>
                  </a:schemeClr>
                </a:solidFill>
                <a:latin typeface="Poppins SemiBold" pitchFamily="2" charset="77"/>
                <a:cs typeface="Poppins SemiBold" pitchFamily="2" charset="77"/>
              </a:defRPr>
            </a:lvl4pPr>
            <a:lvl5pPr marL="2743200" indent="0">
              <a:buNone/>
              <a:defRPr sz="1800" b="1" i="0">
                <a:solidFill>
                  <a:schemeClr val="tx1">
                    <a:lumMod val="50000"/>
                  </a:schemeClr>
                </a:solidFill>
                <a:latin typeface="Poppins SemiBold" pitchFamily="2" charset="77"/>
                <a:cs typeface="Poppins SemiBold" pitchFamily="2" charset="77"/>
              </a:defRPr>
            </a:lvl5pPr>
          </a:lstStyle>
          <a:p>
            <a:pPr lvl="0"/>
            <a:r>
              <a:rPr lang="en-US"/>
              <a:t>Click to edit Master text styles</a:t>
            </a:r>
          </a:p>
        </p:txBody>
      </p:sp>
      <p:sp>
        <p:nvSpPr>
          <p:cNvPr id="51" name="Text Placeholder 7">
            <a:extLst>
              <a:ext uri="{FF2B5EF4-FFF2-40B4-BE49-F238E27FC236}">
                <a16:creationId xmlns:a16="http://schemas.microsoft.com/office/drawing/2014/main" id="{9EB43CB4-5D87-B7BD-5552-228C967E541D}"/>
              </a:ext>
            </a:extLst>
          </p:cNvPr>
          <p:cNvSpPr>
            <a:spLocks noGrp="1"/>
          </p:cNvSpPr>
          <p:nvPr>
            <p:ph type="body" sz="quarter" idx="32" hasCustomPrompt="1"/>
          </p:nvPr>
        </p:nvSpPr>
        <p:spPr>
          <a:xfrm>
            <a:off x="1047750" y="7686675"/>
            <a:ext cx="3291840" cy="400050"/>
          </a:xfrm>
          <a:prstGeom prst="rect">
            <a:avLst/>
          </a:prstGeom>
        </p:spPr>
        <p:txBody>
          <a:bodyPr/>
          <a:lstStyle>
            <a:lvl1pPr marL="0" indent="0" algn="ctr">
              <a:buNone/>
              <a:defRPr sz="2100" b="1" i="0">
                <a:solidFill>
                  <a:schemeClr val="bg1"/>
                </a:solidFill>
                <a:latin typeface="Arial" panose="020B0604020202020204" pitchFamily="34" charset="0"/>
                <a:cs typeface="Arial" panose="020B0604020202020204" pitchFamily="34" charset="0"/>
              </a:defRPr>
            </a:lvl1pPr>
            <a:lvl2pPr marL="685800" indent="0">
              <a:buNone/>
              <a:defRPr sz="1575"/>
            </a:lvl2pPr>
            <a:lvl3pPr marL="1371600" indent="0">
              <a:buNone/>
              <a:defRPr sz="1575"/>
            </a:lvl3pPr>
            <a:lvl4pPr marL="2057400" indent="0">
              <a:buNone/>
              <a:defRPr sz="1575"/>
            </a:lvl4pPr>
            <a:lvl5pPr marL="2743200" indent="0">
              <a:buNone/>
              <a:defRPr sz="1575"/>
            </a:lvl5pPr>
          </a:lstStyle>
          <a:p>
            <a:pPr lvl="0"/>
            <a:r>
              <a:rPr lang="en-US" dirty="0"/>
              <a:t>Chart Column</a:t>
            </a:r>
          </a:p>
        </p:txBody>
      </p:sp>
      <p:cxnSp>
        <p:nvCxnSpPr>
          <p:cNvPr id="52" name="Straight Connector 51">
            <a:extLst>
              <a:ext uri="{FF2B5EF4-FFF2-40B4-BE49-F238E27FC236}">
                <a16:creationId xmlns:a16="http://schemas.microsoft.com/office/drawing/2014/main" id="{7DECF1C1-BE1C-9FC2-9EC6-01A300107418}"/>
              </a:ext>
            </a:extLst>
          </p:cNvPr>
          <p:cNvCxnSpPr>
            <a:cxnSpLocks/>
          </p:cNvCxnSpPr>
          <p:nvPr userDrawn="1"/>
        </p:nvCxnSpPr>
        <p:spPr>
          <a:xfrm>
            <a:off x="1028700" y="8515350"/>
            <a:ext cx="1645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CAF2730-61A4-2E5E-93AA-68289498CA8E}"/>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25E17A0F-F8F5-2B0B-7853-13FA27453938}"/>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C272FDA1-B738-4E64-8AB6-E5A19BD76077}"/>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3" name="Picture 2" descr="A white letter on a black background&#10;&#10;Description automatically generated">
            <a:extLst>
              <a:ext uri="{FF2B5EF4-FFF2-40B4-BE49-F238E27FC236}">
                <a16:creationId xmlns:a16="http://schemas.microsoft.com/office/drawing/2014/main" id="{B783ACAC-92BE-76C0-1784-C52D458CFC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166345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EF7121-BD9E-79EC-5F1E-89D7791B47F5}"/>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5" name="Slide Number Placeholder 5">
            <a:extLst>
              <a:ext uri="{FF2B5EF4-FFF2-40B4-BE49-F238E27FC236}">
                <a16:creationId xmlns:a16="http://schemas.microsoft.com/office/drawing/2014/main" id="{49BBD2C6-BACB-5B92-3CBF-E7AA1492E41E}"/>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6" name="TextBox 5">
            <a:extLst>
              <a:ext uri="{FF2B5EF4-FFF2-40B4-BE49-F238E27FC236}">
                <a16:creationId xmlns:a16="http://schemas.microsoft.com/office/drawing/2014/main" id="{1E5A98DD-5378-781F-8AB4-F0F10BA1E966}"/>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©2025</a:t>
            </a:r>
          </a:p>
        </p:txBody>
      </p:sp>
      <p:pic>
        <p:nvPicPr>
          <p:cNvPr id="2" name="Picture 1" descr="A white letter on a black background&#10;&#10;Description automatically generated">
            <a:extLst>
              <a:ext uri="{FF2B5EF4-FFF2-40B4-BE49-F238E27FC236}">
                <a16:creationId xmlns:a16="http://schemas.microsoft.com/office/drawing/2014/main" id="{0309E33A-DB57-9BC2-D10A-FD6332F2C1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8612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 Graph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EF7121-BD9E-79EC-5F1E-89D7791B47F5}"/>
              </a:ext>
            </a:extLst>
          </p:cNvPr>
          <p:cNvSpPr/>
          <p:nvPr userDrawn="1"/>
        </p:nvSpPr>
        <p:spPr>
          <a:xfrm>
            <a:off x="0" y="9739315"/>
            <a:ext cx="18288000" cy="5473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ial" panose="020B0604020202020204" pitchFamily="34" charset="0"/>
            </a:endParaRPr>
          </a:p>
        </p:txBody>
      </p:sp>
      <p:sp>
        <p:nvSpPr>
          <p:cNvPr id="5" name="Slide Number Placeholder 5">
            <a:extLst>
              <a:ext uri="{FF2B5EF4-FFF2-40B4-BE49-F238E27FC236}">
                <a16:creationId xmlns:a16="http://schemas.microsoft.com/office/drawing/2014/main" id="{49BBD2C6-BACB-5B92-3CBF-E7AA1492E41E}"/>
              </a:ext>
            </a:extLst>
          </p:cNvPr>
          <p:cNvSpPr>
            <a:spLocks noGrp="1"/>
          </p:cNvSpPr>
          <p:nvPr>
            <p:ph type="sldNum" sz="quarter" idx="12"/>
          </p:nvPr>
        </p:nvSpPr>
        <p:spPr>
          <a:xfrm>
            <a:off x="17510022" y="9629942"/>
            <a:ext cx="553065" cy="547380"/>
          </a:xfrm>
          <a:prstGeom prst="rect">
            <a:avLst/>
          </a:prstGeom>
        </p:spPr>
        <p:txBody>
          <a:bodyPr anchor="b"/>
          <a:lstStyle>
            <a:lvl1pPr algn="ctr">
              <a:defRPr sz="1350" b="0" i="0">
                <a:solidFill>
                  <a:schemeClr val="bg1"/>
                </a:solidFill>
                <a:latin typeface="Arial" panose="020B0604020202020204" pitchFamily="34" charset="0"/>
              </a:defRPr>
            </a:lvl1pPr>
          </a:lstStyle>
          <a:p>
            <a:pPr>
              <a:defRPr/>
            </a:pPr>
            <a:fld id="{BA0DDFEA-898B-164A-A983-E172D93526E3}" type="slidenum">
              <a:rPr lang="en-GB" smtClean="0"/>
              <a:pPr>
                <a:defRPr/>
              </a:pPr>
              <a:t>‹#›</a:t>
            </a:fld>
            <a:endParaRPr lang="en-GB" dirty="0"/>
          </a:p>
        </p:txBody>
      </p:sp>
      <p:sp>
        <p:nvSpPr>
          <p:cNvPr id="10" name="Title 1">
            <a:extLst>
              <a:ext uri="{FF2B5EF4-FFF2-40B4-BE49-F238E27FC236}">
                <a16:creationId xmlns:a16="http://schemas.microsoft.com/office/drawing/2014/main" id="{438E4E3F-1ACD-815F-ED4D-672A44F372FC}"/>
              </a:ext>
            </a:extLst>
          </p:cNvPr>
          <p:cNvSpPr>
            <a:spLocks noGrp="1"/>
          </p:cNvSpPr>
          <p:nvPr>
            <p:ph type="title" hasCustomPrompt="1"/>
          </p:nvPr>
        </p:nvSpPr>
        <p:spPr>
          <a:xfrm>
            <a:off x="174087" y="539339"/>
            <a:ext cx="16459200" cy="1069848"/>
          </a:xfrm>
          <a:prstGeom prst="rect">
            <a:avLst/>
          </a:prstGeom>
        </p:spPr>
        <p:txBody>
          <a:bodyPr anchor="ctr"/>
          <a:lstStyle>
            <a:lvl1pPr>
              <a:lnSpc>
                <a:spcPct val="80000"/>
              </a:lnSpc>
              <a:defRPr sz="5400" b="1" i="0">
                <a:solidFill>
                  <a:schemeClr val="tx1">
                    <a:lumMod val="50000"/>
                  </a:schemeClr>
                </a:solidFill>
                <a:latin typeface="Arial" panose="020B0604020202020204" pitchFamily="34" charset="0"/>
                <a:cs typeface="Arial" panose="020B0604020202020204" pitchFamily="34" charset="0"/>
              </a:defRPr>
            </a:lvl1pPr>
          </a:lstStyle>
          <a:p>
            <a:r>
              <a:rPr lang="en-GB" dirty="0"/>
              <a:t>Chart / Graph Slide Title</a:t>
            </a:r>
          </a:p>
        </p:txBody>
      </p:sp>
      <p:sp>
        <p:nvSpPr>
          <p:cNvPr id="14" name="Text Placeholder 26">
            <a:extLst>
              <a:ext uri="{FF2B5EF4-FFF2-40B4-BE49-F238E27FC236}">
                <a16:creationId xmlns:a16="http://schemas.microsoft.com/office/drawing/2014/main" id="{BA08AA8C-F6F9-CF49-C356-D30047B35B7D}"/>
              </a:ext>
            </a:extLst>
          </p:cNvPr>
          <p:cNvSpPr>
            <a:spLocks noGrp="1"/>
          </p:cNvSpPr>
          <p:nvPr>
            <p:ph type="body" sz="quarter" idx="14"/>
          </p:nvPr>
        </p:nvSpPr>
        <p:spPr>
          <a:xfrm>
            <a:off x="242888" y="301295"/>
            <a:ext cx="5072064" cy="238044"/>
          </a:xfrm>
          <a:prstGeom prst="rect">
            <a:avLst/>
          </a:prstGeom>
        </p:spPr>
        <p:txBody>
          <a:bodyPr anchor="t"/>
          <a:lstStyle>
            <a:lvl1pPr marL="0" indent="0">
              <a:buNone/>
              <a:defRPr sz="1350" b="0" i="0">
                <a:latin typeface="Arial" panose="020B0604020202020204" pitchFamily="34" charset="0"/>
              </a:defRPr>
            </a:lvl1pPr>
            <a:lvl2pPr marL="514350" indent="0">
              <a:buNone/>
              <a:defRPr/>
            </a:lvl2pPr>
            <a:lvl3pPr marL="1028700" indent="0">
              <a:buNone/>
              <a:defRPr/>
            </a:lvl3pPr>
            <a:lvl4pPr marL="1543050" indent="0">
              <a:buNone/>
              <a:defRPr/>
            </a:lvl4pPr>
            <a:lvl5pPr marL="2057400"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6A93D69F-8B39-40DE-6571-88050F6813B3}"/>
              </a:ext>
            </a:extLst>
          </p:cNvPr>
          <p:cNvSpPr txBox="1"/>
          <p:nvPr userDrawn="1"/>
        </p:nvSpPr>
        <p:spPr>
          <a:xfrm>
            <a:off x="16433501" y="9393065"/>
            <a:ext cx="1659429" cy="300082"/>
          </a:xfrm>
          <a:prstGeom prst="rect">
            <a:avLst/>
          </a:prstGeom>
          <a:noFill/>
        </p:spPr>
        <p:txBody>
          <a:bodyPr wrap="non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lang="en-GB" sz="1350" dirty="0">
                <a:solidFill>
                  <a:schemeClr val="tx1"/>
                </a:solidFill>
                <a:latin typeface="Arial" panose="020B0604020202020204" pitchFamily="34" charset="0"/>
                <a:cs typeface="Arial" panose="020B0604020202020204" pitchFamily="34" charset="0"/>
              </a:rPr>
              <a:t>Confidential ©2024</a:t>
            </a:r>
          </a:p>
        </p:txBody>
      </p:sp>
      <p:pic>
        <p:nvPicPr>
          <p:cNvPr id="2" name="Picture 1" descr="A white letter on a black background&#10;&#10;Description automatically generated">
            <a:extLst>
              <a:ext uri="{FF2B5EF4-FFF2-40B4-BE49-F238E27FC236}">
                <a16:creationId xmlns:a16="http://schemas.microsoft.com/office/drawing/2014/main" id="{063DA7EB-857C-9B3C-04FA-98076F74A6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913" y="9912799"/>
            <a:ext cx="1176504" cy="206024"/>
          </a:xfrm>
          <a:prstGeom prst="rect">
            <a:avLst/>
          </a:prstGeom>
        </p:spPr>
      </p:pic>
    </p:spTree>
    <p:extLst>
      <p:ext uri="{BB962C8B-B14F-4D97-AF65-F5344CB8AC3E}">
        <p14:creationId xmlns:p14="http://schemas.microsoft.com/office/powerpoint/2010/main" val="28902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78D10-0EC9-39DE-01EB-CDE81B3EA6CE}"/>
              </a:ext>
            </a:extLst>
          </p:cNvPr>
          <p:cNvPicPr>
            <a:picLocks noChangeAspect="1"/>
          </p:cNvPicPr>
          <p:nvPr userDrawn="1"/>
        </p:nvPicPr>
        <p:blipFill>
          <a:blip r:embed="rId2"/>
          <a:stretch>
            <a:fillRect/>
          </a:stretch>
        </p:blipFill>
        <p:spPr>
          <a:xfrm>
            <a:off x="-1" y="0"/>
            <a:ext cx="18353993" cy="10287000"/>
          </a:xfrm>
          <a:prstGeom prst="rect">
            <a:avLst/>
          </a:prstGeom>
        </p:spPr>
      </p:pic>
      <p:sp>
        <p:nvSpPr>
          <p:cNvPr id="10" name="TextBox 9">
            <a:extLst>
              <a:ext uri="{FF2B5EF4-FFF2-40B4-BE49-F238E27FC236}">
                <a16:creationId xmlns:a16="http://schemas.microsoft.com/office/drawing/2014/main" id="{A4CC543D-7CA7-1D55-06BE-1224480CC90E}"/>
              </a:ext>
            </a:extLst>
          </p:cNvPr>
          <p:cNvSpPr txBox="1"/>
          <p:nvPr userDrawn="1"/>
        </p:nvSpPr>
        <p:spPr>
          <a:xfrm>
            <a:off x="5591780" y="4208771"/>
            <a:ext cx="7136130" cy="1214179"/>
          </a:xfrm>
          <a:prstGeom prst="rect">
            <a:avLst/>
          </a:prstGeom>
          <a:noFill/>
        </p:spPr>
        <p:txBody>
          <a:bodyPr wrap="square" rtlCol="0">
            <a:spAutoFit/>
          </a:bodyPr>
          <a:lstStyle/>
          <a:p>
            <a:pPr marL="0" lvl="0" indent="0" algn="ctr" rtl="0" eaLnBrk="0" fontAlgn="base" hangingPunct="0">
              <a:lnSpc>
                <a:spcPct val="90000"/>
              </a:lnSpc>
              <a:spcBef>
                <a:spcPts val="1500"/>
              </a:spcBef>
              <a:spcAft>
                <a:spcPct val="0"/>
              </a:spcAft>
              <a:buFont typeface="Arial" panose="020B0604020202020204" pitchFamily="34" charset="0"/>
              <a:buNone/>
            </a:pPr>
            <a:r>
              <a:rPr lang="en-US" sz="8100" b="1" i="0" kern="1200" dirty="0">
                <a:solidFill>
                  <a:schemeClr val="bg1"/>
                </a:solidFill>
                <a:latin typeface="Arial" panose="020B0604020202020204" pitchFamily="34" charset="0"/>
                <a:ea typeface="+mn-ea"/>
                <a:cs typeface="Arial" panose="020B0604020202020204" pitchFamily="34" charset="0"/>
              </a:rPr>
              <a:t>Thank you!</a:t>
            </a:r>
          </a:p>
        </p:txBody>
      </p:sp>
      <p:pic>
        <p:nvPicPr>
          <p:cNvPr id="4" name="Picture 3" descr="White text on a black background&#10;&#10;Description automatically generated">
            <a:extLst>
              <a:ext uri="{FF2B5EF4-FFF2-40B4-BE49-F238E27FC236}">
                <a16:creationId xmlns:a16="http://schemas.microsoft.com/office/drawing/2014/main" id="{4F888B6D-B83E-F9D6-4B06-9DEC3FA830E6}"/>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1" y="1264133"/>
            <a:ext cx="18353993" cy="7758734"/>
          </a:xfrm>
          <a:prstGeom prst="rect">
            <a:avLst/>
          </a:prstGeom>
        </p:spPr>
      </p:pic>
    </p:spTree>
    <p:extLst>
      <p:ext uri="{BB962C8B-B14F-4D97-AF65-F5344CB8AC3E}">
        <p14:creationId xmlns:p14="http://schemas.microsoft.com/office/powerpoint/2010/main" val="738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F1102DFE-FDB0-BDDC-2391-FDDDDA4815DF}"/>
              </a:ext>
            </a:extLst>
          </p:cNvPr>
          <p:cNvSpPr>
            <a:spLocks noGrp="1"/>
          </p:cNvSpPr>
          <p:nvPr>
            <p:ph type="title"/>
          </p:nvPr>
        </p:nvSpPr>
        <p:spPr>
          <a:xfrm>
            <a:off x="1480620" y="1254395"/>
            <a:ext cx="6901380" cy="1989137"/>
          </a:xfrm>
          <a:prstGeom prst="rect">
            <a:avLst/>
          </a:prstGeom>
        </p:spPr>
        <p:txBody>
          <a:bodyPr vert="horz" lIns="91440" tIns="45720" rIns="91440" bIns="45720" rtlCol="0" anchor="t">
            <a:normAutofit/>
          </a:bodyPr>
          <a:lstStyle/>
          <a:p>
            <a:r>
              <a:rPr lang="en-US" dirty="0"/>
              <a:t>Capabilities Title</a:t>
            </a:r>
          </a:p>
        </p:txBody>
      </p:sp>
      <p:sp>
        <p:nvSpPr>
          <p:cNvPr id="11" name="Text Placeholder 16">
            <a:extLst>
              <a:ext uri="{FF2B5EF4-FFF2-40B4-BE49-F238E27FC236}">
                <a16:creationId xmlns:a16="http://schemas.microsoft.com/office/drawing/2014/main" id="{1CE86B4E-5041-9B36-9779-767109DA8B9B}"/>
              </a:ext>
            </a:extLst>
          </p:cNvPr>
          <p:cNvSpPr>
            <a:spLocks noGrp="1"/>
          </p:cNvSpPr>
          <p:nvPr>
            <p:ph type="body" sz="quarter" idx="10" hasCustomPrompt="1"/>
          </p:nvPr>
        </p:nvSpPr>
        <p:spPr>
          <a:xfrm>
            <a:off x="1480619" y="3267344"/>
            <a:ext cx="4920182" cy="4619356"/>
          </a:xfrm>
          <a:prstGeom prst="rect">
            <a:avLst/>
          </a:prstGeom>
        </p:spPr>
        <p:txBody>
          <a:bodyPr/>
          <a:lstStyle>
            <a:lvl1pPr marL="239713" indent="-239713">
              <a:buFont typeface="Arial" panose="020B0604020202020204" pitchFamily="34" charset="0"/>
              <a:buChar char="•"/>
              <a:tab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lvl="0"/>
            <a:endParaRPr lang="en-US" dirty="0"/>
          </a:p>
        </p:txBody>
      </p:sp>
    </p:spTree>
    <p:extLst>
      <p:ext uri="{BB962C8B-B14F-4D97-AF65-F5344CB8AC3E}">
        <p14:creationId xmlns:p14="http://schemas.microsoft.com/office/powerpoint/2010/main" val="194697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hasCustomPrompt="1"/>
          </p:nvPr>
        </p:nvSpPr>
        <p:spPr>
          <a:xfrm>
            <a:off x="959822" y="4343211"/>
            <a:ext cx="8017499" cy="3673326"/>
          </a:xfrm>
          <a:prstGeom prst="rect">
            <a:avLst/>
          </a:prstGeom>
        </p:spPr>
        <p:txBody>
          <a:bodyPr anchor="t"/>
          <a:lstStyle>
            <a:lvl1pPr algn="l">
              <a:defRPr sz="5400">
                <a:solidFill>
                  <a:schemeClr val="tx1"/>
                </a:solidFill>
              </a:defRPr>
            </a:lvl1pPr>
          </a:lstStyle>
          <a:p>
            <a:r>
              <a:rPr lang="en-US" dirty="0"/>
              <a:t>Click to edit </a:t>
            </a:r>
            <a:br>
              <a:rPr lang="en-US" dirty="0"/>
            </a:br>
            <a:r>
              <a:rPr lang="en-US" dirty="0"/>
              <a:t>Master title </a:t>
            </a:r>
            <a:br>
              <a:rPr lang="en-US" dirty="0"/>
            </a:br>
            <a:r>
              <a:rPr lang="en-US" dirty="0"/>
              <a:t>style</a:t>
            </a:r>
          </a:p>
        </p:txBody>
      </p:sp>
      <p:sp>
        <p:nvSpPr>
          <p:cNvPr id="3" name="Subtitle 2">
            <a:extLst>
              <a:ext uri="{FF2B5EF4-FFF2-40B4-BE49-F238E27FC236}">
                <a16:creationId xmlns:a16="http://schemas.microsoft.com/office/drawing/2014/main" id="{BC15F933-73BC-DD44-86F5-D889502BAB20}"/>
              </a:ext>
            </a:extLst>
          </p:cNvPr>
          <p:cNvSpPr>
            <a:spLocks noGrp="1"/>
          </p:cNvSpPr>
          <p:nvPr>
            <p:ph type="subTitle" idx="1"/>
          </p:nvPr>
        </p:nvSpPr>
        <p:spPr>
          <a:xfrm>
            <a:off x="1019047" y="3648631"/>
            <a:ext cx="7958264" cy="547688"/>
          </a:xfrm>
          <a:prstGeom prst="rect">
            <a:avLst/>
          </a:prstGeom>
        </p:spPr>
        <p:txBody>
          <a:bodyPr anchor="b"/>
          <a:lstStyle>
            <a:lvl1pPr marL="0" indent="0" algn="l">
              <a:buNone/>
              <a:defRPr sz="1350">
                <a:solidFill>
                  <a:schemeClr val="tx1"/>
                </a:solidFill>
              </a:defRPr>
            </a:lvl1pPr>
            <a:lvl2pPr marL="514338" indent="0" algn="ctr">
              <a:buNone/>
              <a:defRPr sz="2250"/>
            </a:lvl2pPr>
            <a:lvl3pPr marL="1028675" indent="0" algn="ctr">
              <a:buNone/>
              <a:defRPr sz="2025"/>
            </a:lvl3pPr>
            <a:lvl4pPr marL="1543013" indent="0" algn="ctr">
              <a:buNone/>
              <a:defRPr sz="1800"/>
            </a:lvl4pPr>
            <a:lvl5pPr marL="2057349" indent="0" algn="ctr">
              <a:buNone/>
              <a:defRPr sz="1800"/>
            </a:lvl5pPr>
            <a:lvl6pPr marL="2571686" indent="0" algn="ctr">
              <a:buNone/>
              <a:defRPr sz="1800"/>
            </a:lvl6pPr>
            <a:lvl7pPr marL="3086022" indent="0" algn="ctr">
              <a:buNone/>
              <a:defRPr sz="1800"/>
            </a:lvl7pPr>
            <a:lvl8pPr marL="3600360" indent="0" algn="ctr">
              <a:buNone/>
              <a:defRPr sz="1800"/>
            </a:lvl8pPr>
            <a:lvl9pPr marL="4114698" indent="0" algn="ctr">
              <a:buNone/>
              <a:defRPr sz="1800"/>
            </a:lvl9pPr>
          </a:lstStyle>
          <a:p>
            <a:r>
              <a:rPr lang="en-US" dirty="0"/>
              <a:t>Click to edit Master subtitle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a:xfrm>
            <a:off x="329184" y="9601200"/>
            <a:ext cx="8641080" cy="342900"/>
          </a:xfrm>
        </p:spPr>
        <p:txBody>
          <a:bodyPr anchor="b"/>
          <a:lstStyle>
            <a:lvl1pPr marL="0" marR="0" indent="0" algn="l" defTabSz="1028675" rtl="0" eaLnBrk="1" fontAlgn="auto" latinLnBrk="0" hangingPunct="1">
              <a:lnSpc>
                <a:spcPct val="100000"/>
              </a:lnSpc>
              <a:spcBef>
                <a:spcPts val="0"/>
              </a:spcBef>
              <a:spcAft>
                <a:spcPts val="0"/>
              </a:spcAft>
              <a:buClrTx/>
              <a:buSzTx/>
              <a:buFontTx/>
              <a:buNone/>
              <a:tabLst/>
              <a:defRPr sz="675">
                <a:solidFill>
                  <a:schemeClr val="tx1"/>
                </a:solidFill>
              </a:defRPr>
            </a:lvl1pPr>
          </a:lstStyle>
          <a:p>
            <a:r>
              <a:rPr lang="en-US"/>
              <a:t>DODGE CONSTRUCTION NETWORK  |  CONFIDENTIAL</a:t>
            </a:r>
            <a:endParaRPr lang="en-US" dirty="0"/>
          </a:p>
        </p:txBody>
      </p:sp>
      <p:pic>
        <p:nvPicPr>
          <p:cNvPr id="24" name="Picture 23">
            <a:extLst>
              <a:ext uri="{FF2B5EF4-FFF2-40B4-BE49-F238E27FC236}">
                <a16:creationId xmlns:a16="http://schemas.microsoft.com/office/drawing/2014/main" id="{3745C455-1D56-7843-A3BB-FB0811E83E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1347" y="685807"/>
            <a:ext cx="1017666" cy="909596"/>
          </a:xfrm>
          <a:prstGeom prst="rect">
            <a:avLst/>
          </a:prstGeom>
        </p:spPr>
      </p:pic>
      <p:sp>
        <p:nvSpPr>
          <p:cNvPr id="28" name="Picture Placeholder 27">
            <a:extLst>
              <a:ext uri="{FF2B5EF4-FFF2-40B4-BE49-F238E27FC236}">
                <a16:creationId xmlns:a16="http://schemas.microsoft.com/office/drawing/2014/main" id="{F63CAF2B-F7B7-EC4C-B484-A20E30340219}"/>
              </a:ext>
            </a:extLst>
          </p:cNvPr>
          <p:cNvSpPr>
            <a:spLocks noGrp="1"/>
          </p:cNvSpPr>
          <p:nvPr>
            <p:ph type="pic" sz="quarter" idx="13"/>
          </p:nvPr>
        </p:nvSpPr>
        <p:spPr>
          <a:xfrm>
            <a:off x="9144000" y="0"/>
            <a:ext cx="9144000" cy="10287000"/>
          </a:xfrm>
          <a:prstGeom prst="rect">
            <a:avLst/>
          </a:prstGeom>
        </p:spPr>
        <p:txBody>
          <a:bodyPr/>
          <a:lstStyle>
            <a:lvl1pPr marL="0" indent="0">
              <a:buNone/>
              <a:defRPr sz="1800">
                <a:solidFill>
                  <a:schemeClr val="tx1"/>
                </a:solidFill>
              </a:defRPr>
            </a:lvl1pPr>
          </a:lstStyle>
          <a:p>
            <a:endParaRPr lang="en-US" dirty="0"/>
          </a:p>
        </p:txBody>
      </p:sp>
    </p:spTree>
    <p:extLst>
      <p:ext uri="{BB962C8B-B14F-4D97-AF65-F5344CB8AC3E}">
        <p14:creationId xmlns:p14="http://schemas.microsoft.com/office/powerpoint/2010/main" val="4016768388"/>
      </p:ext>
    </p:extLst>
  </p:cSld>
  <p:clrMapOvr>
    <a:masterClrMapping/>
  </p:clrMapOvr>
  <p:extLst>
    <p:ext uri="{DCECCB84-F9BA-43D5-87BE-67443E8EF086}">
      <p15:sldGuideLst xmlns:p15="http://schemas.microsoft.com/office/powerpoint/2012/main">
        <p15:guide id="2" pos="5213">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1" pos="580">
          <p15:clr>
            <a:srgbClr val="FBAE40"/>
          </p15:clr>
        </p15:guide>
        <p15:guide id="12" pos="96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pic>
        <p:nvPicPr>
          <p:cNvPr id="19" name="Picture 18">
            <a:extLst>
              <a:ext uri="{FF2B5EF4-FFF2-40B4-BE49-F238E27FC236}">
                <a16:creationId xmlns:a16="http://schemas.microsoft.com/office/drawing/2014/main" id="{C12F4A7C-5465-B640-A3BF-B6CA725550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2" y="4129390"/>
            <a:ext cx="16230602"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A97C7A70-D649-4F46-9D46-358EBF9F4BC8}"/>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11438"/>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90"/>
            <a:ext cx="7960520"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9286879" y="4129390"/>
            <a:ext cx="7960520"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359A1D54-0570-D74B-926F-0E4B5D750C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2" name="Straight Connector 11">
            <a:extLst>
              <a:ext uri="{FF2B5EF4-FFF2-40B4-BE49-F238E27FC236}">
                <a16:creationId xmlns:a16="http://schemas.microsoft.com/office/drawing/2014/main" id="{9A878DBC-A3B5-9A44-8DF6-0D56C00B36C7}"/>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423117"/>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6829" y="4129388"/>
            <a:ext cx="5208234"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12032197" y="4129388"/>
            <a:ext cx="5217668"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9">
            <a:extLst>
              <a:ext uri="{FF2B5EF4-FFF2-40B4-BE49-F238E27FC236}">
                <a16:creationId xmlns:a16="http://schemas.microsoft.com/office/drawing/2014/main" id="{E610E402-10CA-104F-9037-C2E339175EE2}"/>
              </a:ext>
            </a:extLst>
          </p:cNvPr>
          <p:cNvSpPr>
            <a:spLocks noGrp="1"/>
          </p:cNvSpPr>
          <p:nvPr>
            <p:ph sz="quarter" idx="16"/>
          </p:nvPr>
        </p:nvSpPr>
        <p:spPr>
          <a:xfrm>
            <a:off x="6521900" y="4129388"/>
            <a:ext cx="5217671"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B5614CF1-62F1-5648-B902-30F2728613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2" name="Straight Connector 11">
            <a:extLst>
              <a:ext uri="{FF2B5EF4-FFF2-40B4-BE49-F238E27FC236}">
                <a16:creationId xmlns:a16="http://schemas.microsoft.com/office/drawing/2014/main" id="{8F79D8A4-E00A-6944-81BB-7714C8969BBE}"/>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02416"/>
      </p:ext>
    </p:extLst>
  </p:cSld>
  <p:clrMapOvr>
    <a:masterClrMapping/>
  </p:clrMapOvr>
  <p:extLst>
    <p:ext uri="{DCECCB84-F9BA-43D5-87BE-67443E8EF086}">
      <p15:sldGuideLst xmlns:p15="http://schemas.microsoft.com/office/powerpoint/2012/main">
        <p15:guide id="4" pos="387">
          <p15:clr>
            <a:srgbClr val="FBAE40"/>
          </p15:clr>
        </p15:guide>
        <p15:guide id="5" pos="3488">
          <p15:clr>
            <a:srgbClr val="FBAE40"/>
          </p15:clr>
        </p15:guide>
        <p15:guide id="8" pos="6573">
          <p15:clr>
            <a:srgbClr val="FBAE40"/>
          </p15:clr>
        </p15:guide>
        <p15:guide id="9" pos="6752">
          <p15:clr>
            <a:srgbClr val="FBAE40"/>
          </p15:clr>
        </p15:guide>
        <p15:guide id="10" pos="3667">
          <p15:clr>
            <a:srgbClr val="FBAE40"/>
          </p15:clr>
        </p15:guide>
        <p15:guide id="12" pos="580">
          <p15:clr>
            <a:srgbClr val="FBAE40"/>
          </p15:clr>
        </p15:guide>
        <p15:guide id="13" pos="96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sp>
        <p:nvSpPr>
          <p:cNvPr id="24" name="Title 1">
            <a:extLst>
              <a:ext uri="{FF2B5EF4-FFF2-40B4-BE49-F238E27FC236}">
                <a16:creationId xmlns:a16="http://schemas.microsoft.com/office/drawing/2014/main" id="{7E735C1A-12C2-734C-B2F7-6489FA974071}"/>
              </a:ext>
            </a:extLst>
          </p:cNvPr>
          <p:cNvSpPr>
            <a:spLocks noGrp="1"/>
          </p:cNvSpPr>
          <p:nvPr>
            <p:ph type="ctrTitle" hasCustomPrompt="1"/>
          </p:nvPr>
        </p:nvSpPr>
        <p:spPr>
          <a:xfrm>
            <a:off x="959822" y="4343211"/>
            <a:ext cx="8017499" cy="3673326"/>
          </a:xfrm>
          <a:prstGeom prst="rect">
            <a:avLst/>
          </a:prstGeom>
        </p:spPr>
        <p:txBody>
          <a:bodyPr anchor="t"/>
          <a:lstStyle>
            <a:lvl1pPr algn="l">
              <a:defRPr sz="5400"/>
            </a:lvl1pPr>
          </a:lstStyle>
          <a:p>
            <a:r>
              <a:rPr lang="en-US" dirty="0"/>
              <a:t>Click to edit </a:t>
            </a:r>
            <a:br>
              <a:rPr lang="en-US" dirty="0"/>
            </a:br>
            <a:r>
              <a:rPr lang="en-US" dirty="0"/>
              <a:t>Master title </a:t>
            </a:r>
            <a:br>
              <a:rPr lang="en-US" dirty="0"/>
            </a:br>
            <a:r>
              <a:rPr lang="en-US" dirty="0"/>
              <a:t>style</a:t>
            </a:r>
          </a:p>
        </p:txBody>
      </p:sp>
      <p:sp>
        <p:nvSpPr>
          <p:cNvPr id="25" name="Subtitle 2">
            <a:extLst>
              <a:ext uri="{FF2B5EF4-FFF2-40B4-BE49-F238E27FC236}">
                <a16:creationId xmlns:a16="http://schemas.microsoft.com/office/drawing/2014/main" id="{68329716-C8F7-BF43-8817-FFED350F1203}"/>
              </a:ext>
            </a:extLst>
          </p:cNvPr>
          <p:cNvSpPr>
            <a:spLocks noGrp="1"/>
          </p:cNvSpPr>
          <p:nvPr>
            <p:ph type="subTitle" idx="1"/>
          </p:nvPr>
        </p:nvSpPr>
        <p:spPr>
          <a:xfrm>
            <a:off x="1019047" y="3648631"/>
            <a:ext cx="7958264" cy="547688"/>
          </a:xfrm>
          <a:prstGeom prst="rect">
            <a:avLst/>
          </a:prstGeom>
        </p:spPr>
        <p:txBody>
          <a:bodyPr anchor="b"/>
          <a:lstStyle>
            <a:lvl1pPr marL="0" indent="0" algn="l">
              <a:buNone/>
              <a:defRPr sz="1350"/>
            </a:lvl1pPr>
            <a:lvl2pPr marL="514338" indent="0" algn="ctr">
              <a:buNone/>
              <a:defRPr sz="2250"/>
            </a:lvl2pPr>
            <a:lvl3pPr marL="1028675" indent="0" algn="ctr">
              <a:buNone/>
              <a:defRPr sz="2025"/>
            </a:lvl3pPr>
            <a:lvl4pPr marL="1543013" indent="0" algn="ctr">
              <a:buNone/>
              <a:defRPr sz="1800"/>
            </a:lvl4pPr>
            <a:lvl5pPr marL="2057349" indent="0" algn="ctr">
              <a:buNone/>
              <a:defRPr sz="1800"/>
            </a:lvl5pPr>
            <a:lvl6pPr marL="2571686" indent="0" algn="ctr">
              <a:buNone/>
              <a:defRPr sz="1800"/>
            </a:lvl6pPr>
            <a:lvl7pPr marL="3086022" indent="0" algn="ctr">
              <a:buNone/>
              <a:defRPr sz="1800"/>
            </a:lvl7pPr>
            <a:lvl8pPr marL="3600360" indent="0" algn="ctr">
              <a:buNone/>
              <a:defRPr sz="1800"/>
            </a:lvl8pPr>
            <a:lvl9pPr marL="4114698" indent="0" algn="ctr">
              <a:buNone/>
              <a:defRPr sz="1800"/>
            </a:lvl9pPr>
          </a:lstStyle>
          <a:p>
            <a:r>
              <a:rPr lang="en-US" dirty="0"/>
              <a:t>Click to edit Master subtitle style</a:t>
            </a:r>
          </a:p>
        </p:txBody>
      </p:sp>
      <p:sp>
        <p:nvSpPr>
          <p:cNvPr id="8" name="Text Placeholder 7">
            <a:extLst>
              <a:ext uri="{FF2B5EF4-FFF2-40B4-BE49-F238E27FC236}">
                <a16:creationId xmlns:a16="http://schemas.microsoft.com/office/drawing/2014/main" id="{D6CA9C80-BB5A-2C4F-ADFC-279CC217B358}"/>
              </a:ext>
            </a:extLst>
          </p:cNvPr>
          <p:cNvSpPr>
            <a:spLocks noGrp="1"/>
          </p:cNvSpPr>
          <p:nvPr>
            <p:ph type="body" sz="quarter" idx="15" hasCustomPrompt="1"/>
          </p:nvPr>
        </p:nvSpPr>
        <p:spPr>
          <a:xfrm>
            <a:off x="9310688" y="8"/>
            <a:ext cx="8448845" cy="10428890"/>
          </a:xfrm>
          <a:prstGeom prst="rect">
            <a:avLst/>
          </a:prstGeom>
        </p:spPr>
        <p:txBody>
          <a:bodyPr/>
          <a:lstStyle>
            <a:lvl1pPr marL="0" indent="0" algn="r">
              <a:buNone/>
              <a:defRPr sz="61874" b="1" i="0">
                <a:latin typeface="NB International Pro" panose="020B0403040100020004" pitchFamily="34" charset="77"/>
              </a:defRPr>
            </a:lvl1pPr>
            <a:lvl2pPr marL="514338" indent="0">
              <a:buNone/>
              <a:defRPr/>
            </a:lvl2pPr>
            <a:lvl3pPr marL="1028675" indent="0">
              <a:buNone/>
              <a:defRPr/>
            </a:lvl3pPr>
            <a:lvl4pPr marL="1543013" indent="0">
              <a:buNone/>
              <a:defRPr/>
            </a:lvl4pPr>
            <a:lvl5pPr marL="2057349" indent="0">
              <a:buNone/>
              <a:defRPr/>
            </a:lvl5pPr>
          </a:lstStyle>
          <a:p>
            <a:pPr lvl="0"/>
            <a:r>
              <a:rPr lang="en-US" dirty="0"/>
              <a:t>1</a:t>
            </a:r>
          </a:p>
        </p:txBody>
      </p:sp>
      <p:pic>
        <p:nvPicPr>
          <p:cNvPr id="10" name="Picture 9">
            <a:extLst>
              <a:ext uri="{FF2B5EF4-FFF2-40B4-BE49-F238E27FC236}">
                <a16:creationId xmlns:a16="http://schemas.microsoft.com/office/drawing/2014/main" id="{3DEF3391-F0F1-7344-AE92-CF5A93C2E8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1" name="Straight Connector 10">
            <a:extLst>
              <a:ext uri="{FF2B5EF4-FFF2-40B4-BE49-F238E27FC236}">
                <a16:creationId xmlns:a16="http://schemas.microsoft.com/office/drawing/2014/main" id="{D1594303-2EA0-9449-B361-775D03C75116}"/>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292393"/>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cked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90"/>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9286879" y="4129390"/>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9">
            <a:extLst>
              <a:ext uri="{FF2B5EF4-FFF2-40B4-BE49-F238E27FC236}">
                <a16:creationId xmlns:a16="http://schemas.microsoft.com/office/drawing/2014/main" id="{DA3371D0-3205-A741-9427-404BC5A500CC}"/>
              </a:ext>
            </a:extLst>
          </p:cNvPr>
          <p:cNvSpPr>
            <a:spLocks noGrp="1"/>
          </p:cNvSpPr>
          <p:nvPr>
            <p:ph sz="quarter" idx="16"/>
          </p:nvPr>
        </p:nvSpPr>
        <p:spPr>
          <a:xfrm>
            <a:off x="1000417" y="6997162"/>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9">
            <a:extLst>
              <a:ext uri="{FF2B5EF4-FFF2-40B4-BE49-F238E27FC236}">
                <a16:creationId xmlns:a16="http://schemas.microsoft.com/office/drawing/2014/main" id="{C44CE91A-77EA-E44B-B14E-A0E3B1A39FD5}"/>
              </a:ext>
            </a:extLst>
          </p:cNvPr>
          <p:cNvSpPr>
            <a:spLocks noGrp="1"/>
          </p:cNvSpPr>
          <p:nvPr>
            <p:ph sz="quarter" idx="17"/>
          </p:nvPr>
        </p:nvSpPr>
        <p:spPr>
          <a:xfrm>
            <a:off x="9284785" y="6997162"/>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0AAA2BB-C5AC-1A4E-B6CD-C7B7CE623F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6" name="Straight Connector 15">
            <a:extLst>
              <a:ext uri="{FF2B5EF4-FFF2-40B4-BE49-F238E27FC236}">
                <a16:creationId xmlns:a16="http://schemas.microsoft.com/office/drawing/2014/main" id="{664F2565-FB46-C64F-900B-3EBB30B5F521}"/>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981285"/>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cked text boxes with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2897696" y="4129390"/>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11182064" y="4129390"/>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9">
            <a:extLst>
              <a:ext uri="{FF2B5EF4-FFF2-40B4-BE49-F238E27FC236}">
                <a16:creationId xmlns:a16="http://schemas.microsoft.com/office/drawing/2014/main" id="{DA3371D0-3205-A741-9427-404BC5A500CC}"/>
              </a:ext>
            </a:extLst>
          </p:cNvPr>
          <p:cNvSpPr>
            <a:spLocks noGrp="1"/>
          </p:cNvSpPr>
          <p:nvPr>
            <p:ph sz="quarter" idx="16"/>
          </p:nvPr>
        </p:nvSpPr>
        <p:spPr>
          <a:xfrm>
            <a:off x="2895602" y="6997162"/>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9">
            <a:extLst>
              <a:ext uri="{FF2B5EF4-FFF2-40B4-BE49-F238E27FC236}">
                <a16:creationId xmlns:a16="http://schemas.microsoft.com/office/drawing/2014/main" id="{C44CE91A-77EA-E44B-B14E-A0E3B1A39FD5}"/>
              </a:ext>
            </a:extLst>
          </p:cNvPr>
          <p:cNvSpPr>
            <a:spLocks noGrp="1"/>
          </p:cNvSpPr>
          <p:nvPr>
            <p:ph sz="quarter" idx="17"/>
          </p:nvPr>
        </p:nvSpPr>
        <p:spPr>
          <a:xfrm>
            <a:off x="11179968" y="6997162"/>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69F31F48-FB9D-1A4C-BC2A-04C6C2BDA7AD}"/>
              </a:ext>
            </a:extLst>
          </p:cNvPr>
          <p:cNvSpPr>
            <a:spLocks noGrp="1"/>
          </p:cNvSpPr>
          <p:nvPr>
            <p:ph sz="quarter" idx="19"/>
          </p:nvPr>
        </p:nvSpPr>
        <p:spPr>
          <a:xfrm>
            <a:off x="1040614" y="7124706"/>
            <a:ext cx="1366838" cy="1362077"/>
          </a:xfrm>
          <a:prstGeom prst="rect">
            <a:avLst/>
          </a:prstGeo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endParaRPr lang="en-US" dirty="0"/>
          </a:p>
        </p:txBody>
      </p:sp>
      <p:sp>
        <p:nvSpPr>
          <p:cNvPr id="18" name="Content Placeholder 10">
            <a:extLst>
              <a:ext uri="{FF2B5EF4-FFF2-40B4-BE49-F238E27FC236}">
                <a16:creationId xmlns:a16="http://schemas.microsoft.com/office/drawing/2014/main" id="{3017CD0A-7EC0-CE4E-8904-4FC9D476325E}"/>
              </a:ext>
            </a:extLst>
          </p:cNvPr>
          <p:cNvSpPr>
            <a:spLocks noGrp="1"/>
          </p:cNvSpPr>
          <p:nvPr>
            <p:ph sz="quarter" idx="20"/>
          </p:nvPr>
        </p:nvSpPr>
        <p:spPr>
          <a:xfrm>
            <a:off x="1040612" y="4241012"/>
            <a:ext cx="1366838" cy="1362077"/>
          </a:xfrm>
          <a:prstGeom prst="rect">
            <a:avLst/>
          </a:prstGeo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endParaRPr lang="en-US" dirty="0"/>
          </a:p>
        </p:txBody>
      </p:sp>
      <p:sp>
        <p:nvSpPr>
          <p:cNvPr id="20" name="Content Placeholder 10">
            <a:extLst>
              <a:ext uri="{FF2B5EF4-FFF2-40B4-BE49-F238E27FC236}">
                <a16:creationId xmlns:a16="http://schemas.microsoft.com/office/drawing/2014/main" id="{7518922D-592C-0942-8537-9A67CBA8FFC6}"/>
              </a:ext>
            </a:extLst>
          </p:cNvPr>
          <p:cNvSpPr>
            <a:spLocks noGrp="1"/>
          </p:cNvSpPr>
          <p:nvPr>
            <p:ph sz="quarter" idx="21"/>
          </p:nvPr>
        </p:nvSpPr>
        <p:spPr>
          <a:xfrm>
            <a:off x="9324986" y="7124706"/>
            <a:ext cx="1366838" cy="1362077"/>
          </a:xfrm>
          <a:prstGeom prst="rect">
            <a:avLst/>
          </a:prstGeo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endParaRPr lang="en-US" dirty="0"/>
          </a:p>
        </p:txBody>
      </p:sp>
      <p:sp>
        <p:nvSpPr>
          <p:cNvPr id="21" name="Content Placeholder 10">
            <a:extLst>
              <a:ext uri="{FF2B5EF4-FFF2-40B4-BE49-F238E27FC236}">
                <a16:creationId xmlns:a16="http://schemas.microsoft.com/office/drawing/2014/main" id="{7740A734-8190-5040-8F56-4199046060D7}"/>
              </a:ext>
            </a:extLst>
          </p:cNvPr>
          <p:cNvSpPr>
            <a:spLocks noGrp="1"/>
          </p:cNvSpPr>
          <p:nvPr>
            <p:ph sz="quarter" idx="22"/>
          </p:nvPr>
        </p:nvSpPr>
        <p:spPr>
          <a:xfrm>
            <a:off x="9324985" y="4241012"/>
            <a:ext cx="1366838" cy="1362077"/>
          </a:xfrm>
          <a:prstGeom prst="rect">
            <a:avLst/>
          </a:prstGeo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endParaRPr lang="en-US" dirty="0"/>
          </a:p>
        </p:txBody>
      </p:sp>
      <p:pic>
        <p:nvPicPr>
          <p:cNvPr id="16" name="Picture 15">
            <a:extLst>
              <a:ext uri="{FF2B5EF4-FFF2-40B4-BE49-F238E27FC236}">
                <a16:creationId xmlns:a16="http://schemas.microsoft.com/office/drawing/2014/main" id="{938EFC07-7D2F-C94E-97B6-A4BF76E4FB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7" name="Straight Connector 16">
            <a:extLst>
              <a:ext uri="{FF2B5EF4-FFF2-40B4-BE49-F238E27FC236}">
                <a16:creationId xmlns:a16="http://schemas.microsoft.com/office/drawing/2014/main" id="{4DADAABC-8979-E748-8694-5C54F94B6A19}"/>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698175"/>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28917A0-9A0D-7D43-B7B4-77DB29E8D2B4}"/>
              </a:ext>
            </a:extLst>
          </p:cNvPr>
          <p:cNvSpPr>
            <a:spLocks noGrp="1"/>
          </p:cNvSpPr>
          <p:nvPr>
            <p:ph type="pic" sz="quarter" idx="15"/>
          </p:nvPr>
        </p:nvSpPr>
        <p:spPr>
          <a:xfrm>
            <a:off x="9144000" y="1047376"/>
            <a:ext cx="9144000" cy="9239627"/>
          </a:xfrm>
          <a:prstGeom prst="rect">
            <a:avLst/>
          </a:prstGeom>
        </p:spPr>
        <p:txBody>
          <a:bodyPr/>
          <a:lstStyle>
            <a:lvl1pPr marL="0" indent="0">
              <a:buNone/>
              <a:defRPr sz="2250"/>
            </a:lvl1pPr>
          </a:lstStyle>
          <a:p>
            <a:endParaRPr lang="en-US" dirty="0"/>
          </a:p>
        </p:txBody>
      </p:sp>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0" y="2651768"/>
            <a:ext cx="7940994"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87"/>
            <a:ext cx="7960520" cy="5159312"/>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pic>
        <p:nvPicPr>
          <p:cNvPr id="11" name="Picture 10">
            <a:extLst>
              <a:ext uri="{FF2B5EF4-FFF2-40B4-BE49-F238E27FC236}">
                <a16:creationId xmlns:a16="http://schemas.microsoft.com/office/drawing/2014/main" id="{2CFC0B6E-D15E-1340-AE8D-B8070FAA45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2" name="Straight Connector 11">
            <a:extLst>
              <a:ext uri="{FF2B5EF4-FFF2-40B4-BE49-F238E27FC236}">
                <a16:creationId xmlns:a16="http://schemas.microsoft.com/office/drawing/2014/main" id="{B5EA1FCB-28F5-F345-A7C0-7F929E9A59DB}"/>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924483"/>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1" y="2651768"/>
            <a:ext cx="12313446" cy="1112999"/>
          </a:xfrm>
          <a:prstGeom prst="rect">
            <a:avLst/>
          </a:prstGeom>
        </p:spPr>
        <p:txBody>
          <a:bodyPr anchor="t"/>
          <a:lstStyle>
            <a:lvl1pPr algn="l">
              <a:defRPr sz="3375"/>
            </a:lvl1pPr>
          </a:lstStyle>
          <a:p>
            <a:r>
              <a:rPr lang="en-US" dirty="0"/>
              <a:t>Click to edit Master title style</a:t>
            </a:r>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973934" y="3870840"/>
            <a:ext cx="12313445" cy="5392224"/>
          </a:xfrm>
          <a:prstGeom prst="rect">
            <a:avLst/>
          </a:prstGeom>
        </p:spPr>
        <p:txBody>
          <a:bodyPr/>
          <a:lstStyle>
            <a:lvl1pPr marL="0" indent="0" algn="l">
              <a:lnSpc>
                <a:spcPct val="90000"/>
              </a:lnSpc>
              <a:spcBef>
                <a:spcPts val="0"/>
              </a:spcBef>
              <a:spcAft>
                <a:spcPts val="675"/>
              </a:spcAft>
              <a:buFont typeface="NB International Pro Light"/>
              <a:buNone/>
              <a:defRPr sz="4050"/>
            </a:lvl1pPr>
            <a:lvl2pPr marL="0" indent="0" algn="l">
              <a:lnSpc>
                <a:spcPct val="100000"/>
              </a:lnSpc>
              <a:spcBef>
                <a:spcPts val="0"/>
              </a:spcBef>
              <a:spcAft>
                <a:spcPts val="675"/>
              </a:spcAft>
              <a:buFont typeface="NB International Pro Light"/>
              <a:buNone/>
              <a:tabLst/>
              <a:defRPr sz="1350"/>
            </a:lvl2pPr>
            <a:lvl3pPr marL="102869"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pic>
        <p:nvPicPr>
          <p:cNvPr id="9" name="Picture 8">
            <a:extLst>
              <a:ext uri="{FF2B5EF4-FFF2-40B4-BE49-F238E27FC236}">
                <a16:creationId xmlns:a16="http://schemas.microsoft.com/office/drawing/2014/main" id="{D8CDAB9D-E77A-CA4F-A78B-35BCF4A884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11" name="Straight Connector 10">
            <a:extLst>
              <a:ext uri="{FF2B5EF4-FFF2-40B4-BE49-F238E27FC236}">
                <a16:creationId xmlns:a16="http://schemas.microsoft.com/office/drawing/2014/main" id="{FC49C265-F73F-AD45-B826-84C879C7C92F}"/>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51384"/>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973934" y="3097822"/>
            <a:ext cx="12313445" cy="6165251"/>
          </a:xfrm>
          <a:prstGeom prst="rect">
            <a:avLst/>
          </a:prstGeom>
        </p:spPr>
        <p:txBody>
          <a:bodyPr/>
          <a:lstStyle>
            <a:lvl1pPr marL="0" indent="0" algn="l">
              <a:lnSpc>
                <a:spcPct val="90000"/>
              </a:lnSpc>
              <a:spcBef>
                <a:spcPts val="0"/>
              </a:spcBef>
              <a:spcAft>
                <a:spcPts val="675"/>
              </a:spcAft>
              <a:buFont typeface="NB International Pro Light"/>
              <a:buNone/>
              <a:defRPr sz="2700"/>
            </a:lvl1pPr>
            <a:lvl2pPr marL="0" indent="0" algn="l">
              <a:lnSpc>
                <a:spcPct val="100000"/>
              </a:lnSpc>
              <a:spcBef>
                <a:spcPts val="0"/>
              </a:spcBef>
              <a:spcAft>
                <a:spcPts val="675"/>
              </a:spcAft>
              <a:buFont typeface="NB International Pro Light"/>
              <a:buNone/>
              <a:tabLst/>
              <a:defRPr sz="1350"/>
            </a:lvl2pPr>
            <a:lvl3pPr marL="102869"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dirty="0"/>
              <a:t>Click to edit Master text styles</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pic>
        <p:nvPicPr>
          <p:cNvPr id="8" name="Picture 7">
            <a:extLst>
              <a:ext uri="{FF2B5EF4-FFF2-40B4-BE49-F238E27FC236}">
                <a16:creationId xmlns:a16="http://schemas.microsoft.com/office/drawing/2014/main" id="{EE698C47-8B96-DE47-9BA5-AA0F7633B8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9" name="Straight Connector 8">
            <a:extLst>
              <a:ext uri="{FF2B5EF4-FFF2-40B4-BE49-F238E27FC236}">
                <a16:creationId xmlns:a16="http://schemas.microsoft.com/office/drawing/2014/main" id="{7C8845BA-4421-4E49-887A-D5CEF06379CC}"/>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891473"/>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180CDD6-F1F6-5E59-8C0F-8B35D33F2E73}"/>
              </a:ext>
            </a:extLst>
          </p:cNvPr>
          <p:cNvSpPr>
            <a:spLocks noGrp="1"/>
          </p:cNvSpPr>
          <p:nvPr>
            <p:ph type="pic" sz="quarter" idx="14"/>
          </p:nvPr>
        </p:nvSpPr>
        <p:spPr>
          <a:xfrm>
            <a:off x="1873545" y="3848100"/>
            <a:ext cx="2590800" cy="2590800"/>
          </a:xfrm>
          <a:prstGeom prst="rect">
            <a:avLst/>
          </a:prstGeom>
        </p:spPr>
        <p:txBody>
          <a:bodyPr/>
          <a:lstStyle/>
          <a:p>
            <a:endParaRPr lang="en-US"/>
          </a:p>
        </p:txBody>
      </p:sp>
      <p:sp>
        <p:nvSpPr>
          <p:cNvPr id="13" name="Title Placeholder 1">
            <a:extLst>
              <a:ext uri="{FF2B5EF4-FFF2-40B4-BE49-F238E27FC236}">
                <a16:creationId xmlns:a16="http://schemas.microsoft.com/office/drawing/2014/main" id="{01977223-0AED-2D5A-5D19-C7E2F36F2123}"/>
              </a:ext>
            </a:extLst>
          </p:cNvPr>
          <p:cNvSpPr>
            <a:spLocks noGrp="1"/>
          </p:cNvSpPr>
          <p:nvPr>
            <p:ph type="title"/>
          </p:nvPr>
        </p:nvSpPr>
        <p:spPr>
          <a:xfrm>
            <a:off x="1257300" y="592157"/>
            <a:ext cx="15773400" cy="1989137"/>
          </a:xfrm>
          <a:prstGeom prst="rect">
            <a:avLst/>
          </a:prstGeom>
        </p:spPr>
        <p:txBody>
          <a:bodyPr vert="horz" lIns="91440" tIns="45720" rIns="91440" bIns="45720" rtlCol="0" anchor="b">
            <a:normAutofit/>
          </a:bodyPr>
          <a:lstStyle/>
          <a:p>
            <a:r>
              <a:rPr lang="en-US" dirty="0"/>
              <a:t>Our Process Slide</a:t>
            </a:r>
          </a:p>
        </p:txBody>
      </p:sp>
      <p:sp>
        <p:nvSpPr>
          <p:cNvPr id="15" name="Picture Placeholder 9">
            <a:extLst>
              <a:ext uri="{FF2B5EF4-FFF2-40B4-BE49-F238E27FC236}">
                <a16:creationId xmlns:a16="http://schemas.microsoft.com/office/drawing/2014/main" id="{1D3277CF-C577-AC17-670B-EF291E0151D7}"/>
              </a:ext>
            </a:extLst>
          </p:cNvPr>
          <p:cNvSpPr>
            <a:spLocks noGrp="1"/>
          </p:cNvSpPr>
          <p:nvPr>
            <p:ph type="pic" sz="quarter" idx="15"/>
          </p:nvPr>
        </p:nvSpPr>
        <p:spPr>
          <a:xfrm>
            <a:off x="5858761" y="3848100"/>
            <a:ext cx="2590800" cy="2590800"/>
          </a:xfrm>
          <a:prstGeom prst="rect">
            <a:avLst/>
          </a:prstGeom>
        </p:spPr>
        <p:txBody>
          <a:bodyPr/>
          <a:lstStyle/>
          <a:p>
            <a:endParaRPr lang="en-US"/>
          </a:p>
        </p:txBody>
      </p:sp>
      <p:sp>
        <p:nvSpPr>
          <p:cNvPr id="17" name="Picture Placeholder 9">
            <a:extLst>
              <a:ext uri="{FF2B5EF4-FFF2-40B4-BE49-F238E27FC236}">
                <a16:creationId xmlns:a16="http://schemas.microsoft.com/office/drawing/2014/main" id="{2C3CE5C3-C8B4-8880-5488-9F715BECD49B}"/>
              </a:ext>
            </a:extLst>
          </p:cNvPr>
          <p:cNvSpPr>
            <a:spLocks noGrp="1"/>
          </p:cNvSpPr>
          <p:nvPr>
            <p:ph type="pic" sz="quarter" idx="17"/>
          </p:nvPr>
        </p:nvSpPr>
        <p:spPr>
          <a:xfrm>
            <a:off x="9897361" y="3848100"/>
            <a:ext cx="2590800" cy="2590800"/>
          </a:xfrm>
          <a:prstGeom prst="rect">
            <a:avLst/>
          </a:prstGeom>
        </p:spPr>
        <p:txBody>
          <a:bodyPr/>
          <a:lstStyle/>
          <a:p>
            <a:endParaRPr lang="en-US" dirty="0"/>
          </a:p>
        </p:txBody>
      </p:sp>
      <p:sp>
        <p:nvSpPr>
          <p:cNvPr id="19" name="Picture Placeholder 9">
            <a:extLst>
              <a:ext uri="{FF2B5EF4-FFF2-40B4-BE49-F238E27FC236}">
                <a16:creationId xmlns:a16="http://schemas.microsoft.com/office/drawing/2014/main" id="{AF5918F7-D0A0-DD54-4DD5-28711CEBE45D}"/>
              </a:ext>
            </a:extLst>
          </p:cNvPr>
          <p:cNvSpPr>
            <a:spLocks noGrp="1"/>
          </p:cNvSpPr>
          <p:nvPr>
            <p:ph type="pic" sz="quarter" idx="19"/>
          </p:nvPr>
        </p:nvSpPr>
        <p:spPr>
          <a:xfrm>
            <a:off x="13846470" y="3848100"/>
            <a:ext cx="2590800" cy="2590800"/>
          </a:xfrm>
          <a:prstGeom prst="rect">
            <a:avLst/>
          </a:prstGeom>
        </p:spPr>
        <p:txBody>
          <a:bodyPr/>
          <a:lstStyle/>
          <a:p>
            <a:endParaRPr lang="en-US" dirty="0"/>
          </a:p>
        </p:txBody>
      </p:sp>
      <p:sp>
        <p:nvSpPr>
          <p:cNvPr id="23" name="Text Placeholder 22">
            <a:extLst>
              <a:ext uri="{FF2B5EF4-FFF2-40B4-BE49-F238E27FC236}">
                <a16:creationId xmlns:a16="http://schemas.microsoft.com/office/drawing/2014/main" id="{45255C2E-7985-C18B-46F9-8F124C5F6761}"/>
              </a:ext>
            </a:extLst>
          </p:cNvPr>
          <p:cNvSpPr>
            <a:spLocks noGrp="1"/>
          </p:cNvSpPr>
          <p:nvPr>
            <p:ph type="body" sz="quarter" idx="22" hasCustomPrompt="1"/>
          </p:nvPr>
        </p:nvSpPr>
        <p:spPr>
          <a:xfrm>
            <a:off x="1447301" y="6972300"/>
            <a:ext cx="3443288" cy="1425575"/>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Descriptor</a:t>
            </a:r>
          </a:p>
        </p:txBody>
      </p:sp>
      <p:sp>
        <p:nvSpPr>
          <p:cNvPr id="24" name="Text Placeholder 22">
            <a:extLst>
              <a:ext uri="{FF2B5EF4-FFF2-40B4-BE49-F238E27FC236}">
                <a16:creationId xmlns:a16="http://schemas.microsoft.com/office/drawing/2014/main" id="{747EA60B-BEBF-49BF-8436-F7B424350A72}"/>
              </a:ext>
            </a:extLst>
          </p:cNvPr>
          <p:cNvSpPr>
            <a:spLocks noGrp="1"/>
          </p:cNvSpPr>
          <p:nvPr>
            <p:ph type="body" sz="quarter" idx="23" hasCustomPrompt="1"/>
          </p:nvPr>
        </p:nvSpPr>
        <p:spPr>
          <a:xfrm>
            <a:off x="5432517" y="6972300"/>
            <a:ext cx="3443288" cy="1425575"/>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Descriptor</a:t>
            </a:r>
          </a:p>
        </p:txBody>
      </p:sp>
      <p:sp>
        <p:nvSpPr>
          <p:cNvPr id="25" name="Text Placeholder 22">
            <a:extLst>
              <a:ext uri="{FF2B5EF4-FFF2-40B4-BE49-F238E27FC236}">
                <a16:creationId xmlns:a16="http://schemas.microsoft.com/office/drawing/2014/main" id="{1312BBDD-7D36-3091-C812-5C7C54C6E31C}"/>
              </a:ext>
            </a:extLst>
          </p:cNvPr>
          <p:cNvSpPr>
            <a:spLocks noGrp="1"/>
          </p:cNvSpPr>
          <p:nvPr>
            <p:ph type="body" sz="quarter" idx="24" hasCustomPrompt="1"/>
          </p:nvPr>
        </p:nvSpPr>
        <p:spPr>
          <a:xfrm>
            <a:off x="9471117" y="6972300"/>
            <a:ext cx="3443288" cy="1425575"/>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Descriptor</a:t>
            </a:r>
          </a:p>
        </p:txBody>
      </p:sp>
      <p:sp>
        <p:nvSpPr>
          <p:cNvPr id="26" name="Text Placeholder 22">
            <a:extLst>
              <a:ext uri="{FF2B5EF4-FFF2-40B4-BE49-F238E27FC236}">
                <a16:creationId xmlns:a16="http://schemas.microsoft.com/office/drawing/2014/main" id="{1D8E718F-CA65-9825-7F54-838C2E56E659}"/>
              </a:ext>
            </a:extLst>
          </p:cNvPr>
          <p:cNvSpPr>
            <a:spLocks noGrp="1"/>
          </p:cNvSpPr>
          <p:nvPr>
            <p:ph type="body" sz="quarter" idx="25" hasCustomPrompt="1"/>
          </p:nvPr>
        </p:nvSpPr>
        <p:spPr>
          <a:xfrm>
            <a:off x="13420226" y="6972300"/>
            <a:ext cx="3443288" cy="1425575"/>
          </a:xfrm>
          <a:prstGeom prst="rect">
            <a:avLst/>
          </a:prstGeom>
        </p:spPr>
        <p:txBody>
          <a:bodyPr/>
          <a:lstStyle>
            <a:lvl1pPr>
              <a:defRPr sz="3200"/>
            </a:lvl1pPr>
            <a:lvl2pPr>
              <a:defRPr sz="3200"/>
            </a:lvl2pPr>
            <a:lvl3pPr>
              <a:defRPr sz="3200"/>
            </a:lvl3pPr>
            <a:lvl4pPr>
              <a:defRPr sz="3200"/>
            </a:lvl4pPr>
            <a:lvl5pPr>
              <a:defRPr sz="3200"/>
            </a:lvl5pPr>
          </a:lstStyle>
          <a:p>
            <a:pPr lvl="0"/>
            <a:r>
              <a:rPr lang="en-US" dirty="0"/>
              <a:t>Descriptor</a:t>
            </a:r>
          </a:p>
        </p:txBody>
      </p:sp>
    </p:spTree>
    <p:extLst>
      <p:ext uri="{BB962C8B-B14F-4D97-AF65-F5344CB8AC3E}">
        <p14:creationId xmlns:p14="http://schemas.microsoft.com/office/powerpoint/2010/main" val="802908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a:prstGeom prst="rect">
            <a:avLst/>
          </a:prstGeo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dirty="0"/>
              <a:t>Click to edit Master text styles</a:t>
            </a:r>
          </a:p>
        </p:txBody>
      </p:sp>
      <p:pic>
        <p:nvPicPr>
          <p:cNvPr id="7" name="Picture 6">
            <a:extLst>
              <a:ext uri="{FF2B5EF4-FFF2-40B4-BE49-F238E27FC236}">
                <a16:creationId xmlns:a16="http://schemas.microsoft.com/office/drawing/2014/main" id="{83BF25C9-1ADD-604D-A237-D01658CFA6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40134" y="356624"/>
            <a:ext cx="1007747" cy="332654"/>
          </a:xfrm>
          <a:prstGeom prst="rect">
            <a:avLst/>
          </a:prstGeom>
        </p:spPr>
      </p:pic>
      <p:cxnSp>
        <p:nvCxnSpPr>
          <p:cNvPr id="8" name="Straight Connector 7">
            <a:extLst>
              <a:ext uri="{FF2B5EF4-FFF2-40B4-BE49-F238E27FC236}">
                <a16:creationId xmlns:a16="http://schemas.microsoft.com/office/drawing/2014/main" id="{A2BC7A50-BD0F-3849-A54E-92828873F9F7}"/>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975573"/>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302569" y="612418"/>
            <a:ext cx="16230602" cy="1112999"/>
          </a:xfrm>
          <a:prstGeom prst="rect">
            <a:avLst/>
          </a:prstGeom>
        </p:spPr>
        <p:txBody>
          <a:bodyPr anchor="t"/>
          <a:lstStyle>
            <a:lvl1pPr algn="l">
              <a:defRPr sz="2700"/>
            </a:lvl1pPr>
          </a:lstStyle>
          <a:p>
            <a:endParaRPr lang="en-US" dirty="0"/>
          </a:p>
        </p:txBody>
      </p:sp>
      <p:pic>
        <p:nvPicPr>
          <p:cNvPr id="8" name="Picture 7">
            <a:extLst>
              <a:ext uri="{FF2B5EF4-FFF2-40B4-BE49-F238E27FC236}">
                <a16:creationId xmlns:a16="http://schemas.microsoft.com/office/drawing/2014/main" id="{2CBA5AAE-24D8-6642-9AA1-2403FBA9AE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8" y="4193864"/>
            <a:ext cx="17606963" cy="5891489"/>
          </a:xfrm>
          <a:prstGeom prst="rect">
            <a:avLst/>
          </a:prstGeom>
        </p:spPr>
      </p:pic>
    </p:spTree>
    <p:extLst>
      <p:ext uri="{BB962C8B-B14F-4D97-AF65-F5344CB8AC3E}">
        <p14:creationId xmlns:p14="http://schemas.microsoft.com/office/powerpoint/2010/main" val="778732147"/>
      </p:ext>
    </p:extLst>
  </p:cSld>
  <p:clrMapOvr>
    <a:masterClrMapping/>
  </p:clrMapOvr>
  <p:extLst>
    <p:ext uri="{DCECCB84-F9BA-43D5-87BE-67443E8EF086}">
      <p15:sldGuideLst xmlns:p15="http://schemas.microsoft.com/office/powerpoint/2012/main">
        <p15:guide id="4" pos="387">
          <p15:clr>
            <a:srgbClr val="FBAE40"/>
          </p15:clr>
        </p15:guide>
        <p15:guide id="12" pos="580">
          <p15:clr>
            <a:srgbClr val="FBAE40"/>
          </p15:clr>
        </p15:guide>
        <p15:guide id="13" pos="965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hasCustomPrompt="1"/>
          </p:nvPr>
        </p:nvSpPr>
        <p:spPr>
          <a:xfrm>
            <a:off x="959822" y="4343211"/>
            <a:ext cx="8017499" cy="3673326"/>
          </a:xfrm>
          <a:prstGeom prst="rect">
            <a:avLst/>
          </a:prstGeom>
        </p:spPr>
        <p:txBody>
          <a:bodyPr anchor="t"/>
          <a:lstStyle>
            <a:lvl1pPr algn="l">
              <a:defRPr sz="5400"/>
            </a:lvl1pPr>
          </a:lstStyle>
          <a:p>
            <a:r>
              <a:rPr lang="en-US" dirty="0"/>
              <a:t>Click to edit </a:t>
            </a:r>
            <a:br>
              <a:rPr lang="en-US" dirty="0"/>
            </a:br>
            <a:r>
              <a:rPr lang="en-US" dirty="0"/>
              <a:t>Master title </a:t>
            </a:r>
            <a:br>
              <a:rPr lang="en-US" dirty="0"/>
            </a:br>
            <a:r>
              <a:rPr lang="en-US" dirty="0"/>
              <a:t>style</a:t>
            </a:r>
          </a:p>
        </p:txBody>
      </p:sp>
      <p:sp>
        <p:nvSpPr>
          <p:cNvPr id="3" name="Subtitle 2">
            <a:extLst>
              <a:ext uri="{FF2B5EF4-FFF2-40B4-BE49-F238E27FC236}">
                <a16:creationId xmlns:a16="http://schemas.microsoft.com/office/drawing/2014/main" id="{BC15F933-73BC-DD44-86F5-D889502BAB20}"/>
              </a:ext>
            </a:extLst>
          </p:cNvPr>
          <p:cNvSpPr>
            <a:spLocks noGrp="1"/>
          </p:cNvSpPr>
          <p:nvPr>
            <p:ph type="subTitle" idx="1"/>
          </p:nvPr>
        </p:nvSpPr>
        <p:spPr>
          <a:xfrm>
            <a:off x="1019047" y="3648631"/>
            <a:ext cx="7958264" cy="547688"/>
          </a:xfrm>
          <a:prstGeom prst="rect">
            <a:avLst/>
          </a:prstGeom>
        </p:spPr>
        <p:txBody>
          <a:bodyPr anchor="b"/>
          <a:lstStyle>
            <a:lvl1pPr marL="0" indent="0" algn="l">
              <a:buNone/>
              <a:defRPr sz="1350"/>
            </a:lvl1pPr>
            <a:lvl2pPr marL="514338" indent="0" algn="ctr">
              <a:buNone/>
              <a:defRPr sz="2250"/>
            </a:lvl2pPr>
            <a:lvl3pPr marL="1028675" indent="0" algn="ctr">
              <a:buNone/>
              <a:defRPr sz="2025"/>
            </a:lvl3pPr>
            <a:lvl4pPr marL="1543013" indent="0" algn="ctr">
              <a:buNone/>
              <a:defRPr sz="1800"/>
            </a:lvl4pPr>
            <a:lvl5pPr marL="2057349" indent="0" algn="ctr">
              <a:buNone/>
              <a:defRPr sz="1800"/>
            </a:lvl5pPr>
            <a:lvl6pPr marL="2571686" indent="0" algn="ctr">
              <a:buNone/>
              <a:defRPr sz="1800"/>
            </a:lvl6pPr>
            <a:lvl7pPr marL="3086022" indent="0" algn="ctr">
              <a:buNone/>
              <a:defRPr sz="1800"/>
            </a:lvl7pPr>
            <a:lvl8pPr marL="3600360" indent="0" algn="ctr">
              <a:buNone/>
              <a:defRPr sz="1800"/>
            </a:lvl8pPr>
            <a:lvl9pPr marL="4114698" indent="0" algn="ctr">
              <a:buNone/>
              <a:defRPr sz="18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a:xfrm>
            <a:off x="329184" y="9625013"/>
            <a:ext cx="8641080" cy="342900"/>
          </a:xfrm>
        </p:spPr>
        <p:txBody>
          <a:bodyPr anchor="b"/>
          <a:lstStyle>
            <a:lvl1pPr marL="0" marR="0" indent="0" algn="l" defTabSz="1028675" rtl="0" eaLnBrk="1" fontAlgn="auto" latinLnBrk="0" hangingPunct="1">
              <a:lnSpc>
                <a:spcPct val="100000"/>
              </a:lnSpc>
              <a:spcBef>
                <a:spcPts val="0"/>
              </a:spcBef>
              <a:spcAft>
                <a:spcPts val="0"/>
              </a:spcAft>
              <a:buClrTx/>
              <a:buSzTx/>
              <a:buFontTx/>
              <a:buNone/>
              <a:tabLst/>
              <a:defRPr sz="675">
                <a:solidFill>
                  <a:schemeClr val="tx1"/>
                </a:solidFill>
              </a:defRPr>
            </a:lvl1pPr>
          </a:lstStyle>
          <a:p>
            <a:r>
              <a:rPr lang="en-US"/>
              <a:t>DODGE CONSTRUCTION NETWORK  |  CONFIDENTIAL</a:t>
            </a:r>
            <a:endParaRPr lang="en-US" dirty="0"/>
          </a:p>
        </p:txBody>
      </p:sp>
      <p:pic>
        <p:nvPicPr>
          <p:cNvPr id="24" name="Picture 23" descr="Logo&#10;&#10;Description automatically generated">
            <a:extLst>
              <a:ext uri="{FF2B5EF4-FFF2-40B4-BE49-F238E27FC236}">
                <a16:creationId xmlns:a16="http://schemas.microsoft.com/office/drawing/2014/main" id="{3745C455-1D56-7843-A3BB-FB0811E83E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290" y="685807"/>
            <a:ext cx="1067789" cy="909596"/>
          </a:xfrm>
          <a:prstGeom prst="rect">
            <a:avLst/>
          </a:prstGeom>
        </p:spPr>
      </p:pic>
      <p:sp>
        <p:nvSpPr>
          <p:cNvPr id="28" name="Picture Placeholder 27">
            <a:extLst>
              <a:ext uri="{FF2B5EF4-FFF2-40B4-BE49-F238E27FC236}">
                <a16:creationId xmlns:a16="http://schemas.microsoft.com/office/drawing/2014/main" id="{F63CAF2B-F7B7-EC4C-B484-A20E30340219}"/>
              </a:ext>
            </a:extLst>
          </p:cNvPr>
          <p:cNvSpPr>
            <a:spLocks noGrp="1"/>
          </p:cNvSpPr>
          <p:nvPr>
            <p:ph type="pic" sz="quarter" idx="13"/>
          </p:nvPr>
        </p:nvSpPr>
        <p:spPr>
          <a:xfrm>
            <a:off x="9144000" y="0"/>
            <a:ext cx="9144000" cy="10287000"/>
          </a:xfrm>
          <a:prstGeom prst="rect">
            <a:avLst/>
          </a:prstGeom>
        </p:spPr>
        <p:txBody>
          <a:bodyPr/>
          <a:lstStyle>
            <a:lvl1pPr marL="0" indent="0">
              <a:buNone/>
              <a:defRPr sz="18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236840185"/>
      </p:ext>
    </p:extLst>
  </p:cSld>
  <p:clrMapOvr>
    <a:masterClrMapping/>
  </p:clrMapOvr>
  <p:extLst>
    <p:ext uri="{DCECCB84-F9BA-43D5-87BE-67443E8EF086}">
      <p15:sldGuideLst xmlns:p15="http://schemas.microsoft.com/office/powerpoint/2012/main">
        <p15:guide id="2" pos="5213">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1" pos="580">
          <p15:clr>
            <a:srgbClr val="FBAE40"/>
          </p15:clr>
        </p15:guide>
        <p15:guide id="12" pos="96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text 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a:xfrm>
            <a:off x="333377" y="9629785"/>
            <a:ext cx="8641080" cy="338138"/>
          </a:xfrm>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pic>
        <p:nvPicPr>
          <p:cNvPr id="19" name="Picture 18" descr="A picture containing icon&#10;&#10;Description automatically generated">
            <a:extLst>
              <a:ext uri="{FF2B5EF4-FFF2-40B4-BE49-F238E27FC236}">
                <a16:creationId xmlns:a16="http://schemas.microsoft.com/office/drawing/2014/main" id="{C12F4A7C-5465-B640-A3BF-B6CA725550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2" y="4129390"/>
            <a:ext cx="16230602"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BB2B5023-3BD2-8842-93F9-9F584AA7F8BB}"/>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Tree>
    <p:extLst>
      <p:ext uri="{BB962C8B-B14F-4D97-AF65-F5344CB8AC3E}">
        <p14:creationId xmlns:p14="http://schemas.microsoft.com/office/powerpoint/2010/main" val="3342520880"/>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text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a:xfrm>
            <a:off x="333377" y="9629785"/>
            <a:ext cx="8641080" cy="338138"/>
          </a:xfrm>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90"/>
            <a:ext cx="7960520"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9286879" y="4129390"/>
            <a:ext cx="7960520" cy="5133683"/>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icon&#10;&#10;Description automatically generated">
            <a:extLst>
              <a:ext uri="{FF2B5EF4-FFF2-40B4-BE49-F238E27FC236}">
                <a16:creationId xmlns:a16="http://schemas.microsoft.com/office/drawing/2014/main" id="{D16FF450-FF23-F448-9477-4A345D1657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2" name="Straight Connector 11">
            <a:extLst>
              <a:ext uri="{FF2B5EF4-FFF2-40B4-BE49-F238E27FC236}">
                <a16:creationId xmlns:a16="http://schemas.microsoft.com/office/drawing/2014/main" id="{439863DA-0E86-5F46-A463-3D7E2AA12836}"/>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96895"/>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text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6829" y="4129388"/>
            <a:ext cx="5208234"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12032197" y="4129388"/>
            <a:ext cx="5217668"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9">
            <a:extLst>
              <a:ext uri="{FF2B5EF4-FFF2-40B4-BE49-F238E27FC236}">
                <a16:creationId xmlns:a16="http://schemas.microsoft.com/office/drawing/2014/main" id="{E610E402-10CA-104F-9037-C2E339175EE2}"/>
              </a:ext>
            </a:extLst>
          </p:cNvPr>
          <p:cNvSpPr>
            <a:spLocks noGrp="1"/>
          </p:cNvSpPr>
          <p:nvPr>
            <p:ph sz="quarter" idx="16"/>
          </p:nvPr>
        </p:nvSpPr>
        <p:spPr>
          <a:xfrm>
            <a:off x="6521900" y="4129388"/>
            <a:ext cx="5217671" cy="5144597"/>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icon&#10;&#10;Description automatically generated">
            <a:extLst>
              <a:ext uri="{FF2B5EF4-FFF2-40B4-BE49-F238E27FC236}">
                <a16:creationId xmlns:a16="http://schemas.microsoft.com/office/drawing/2014/main" id="{EB335672-55A1-1D45-99DF-A027A35B7B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2" name="Straight Connector 11">
            <a:extLst>
              <a:ext uri="{FF2B5EF4-FFF2-40B4-BE49-F238E27FC236}">
                <a16:creationId xmlns:a16="http://schemas.microsoft.com/office/drawing/2014/main" id="{56EC286A-B90E-2745-B8B0-31EB5AA37BF4}"/>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166156"/>
      </p:ext>
    </p:extLst>
  </p:cSld>
  <p:clrMapOvr>
    <a:masterClrMapping/>
  </p:clrMapOvr>
  <p:extLst>
    <p:ext uri="{DCECCB84-F9BA-43D5-87BE-67443E8EF086}">
      <p15:sldGuideLst xmlns:p15="http://schemas.microsoft.com/office/powerpoint/2012/main">
        <p15:guide id="4" pos="387">
          <p15:clr>
            <a:srgbClr val="FBAE40"/>
          </p15:clr>
        </p15:guide>
        <p15:guide id="5" pos="3488">
          <p15:clr>
            <a:srgbClr val="FBAE40"/>
          </p15:clr>
        </p15:guide>
        <p15:guide id="8" pos="6573">
          <p15:clr>
            <a:srgbClr val="FBAE40"/>
          </p15:clr>
        </p15:guide>
        <p15:guide id="9" pos="6752">
          <p15:clr>
            <a:srgbClr val="FBAE40"/>
          </p15:clr>
        </p15:guide>
        <p15:guide id="10" pos="3667">
          <p15:clr>
            <a:srgbClr val="FBAE40"/>
          </p15:clr>
        </p15:guide>
        <p15:guide id="12" pos="580">
          <p15:clr>
            <a:srgbClr val="FBAE40"/>
          </p15:clr>
        </p15:guide>
        <p15:guide id="13" pos="965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
        <p:nvSpPr>
          <p:cNvPr id="24" name="Title 1">
            <a:extLst>
              <a:ext uri="{FF2B5EF4-FFF2-40B4-BE49-F238E27FC236}">
                <a16:creationId xmlns:a16="http://schemas.microsoft.com/office/drawing/2014/main" id="{7E735C1A-12C2-734C-B2F7-6489FA974071}"/>
              </a:ext>
            </a:extLst>
          </p:cNvPr>
          <p:cNvSpPr>
            <a:spLocks noGrp="1"/>
          </p:cNvSpPr>
          <p:nvPr>
            <p:ph type="ctrTitle" hasCustomPrompt="1"/>
          </p:nvPr>
        </p:nvSpPr>
        <p:spPr>
          <a:xfrm>
            <a:off x="959822" y="4343211"/>
            <a:ext cx="8017499" cy="3673326"/>
          </a:xfrm>
          <a:prstGeom prst="rect">
            <a:avLst/>
          </a:prstGeom>
        </p:spPr>
        <p:txBody>
          <a:bodyPr anchor="t"/>
          <a:lstStyle>
            <a:lvl1pPr algn="l">
              <a:defRPr sz="5400"/>
            </a:lvl1pPr>
          </a:lstStyle>
          <a:p>
            <a:r>
              <a:rPr lang="en-US" dirty="0"/>
              <a:t>Click to edit </a:t>
            </a:r>
            <a:br>
              <a:rPr lang="en-US" dirty="0"/>
            </a:br>
            <a:r>
              <a:rPr lang="en-US" dirty="0"/>
              <a:t>Master title </a:t>
            </a:r>
            <a:br>
              <a:rPr lang="en-US" dirty="0"/>
            </a:br>
            <a:r>
              <a:rPr lang="en-US" dirty="0"/>
              <a:t>style</a:t>
            </a:r>
          </a:p>
        </p:txBody>
      </p:sp>
      <p:sp>
        <p:nvSpPr>
          <p:cNvPr id="25" name="Subtitle 2">
            <a:extLst>
              <a:ext uri="{FF2B5EF4-FFF2-40B4-BE49-F238E27FC236}">
                <a16:creationId xmlns:a16="http://schemas.microsoft.com/office/drawing/2014/main" id="{68329716-C8F7-BF43-8817-FFED350F1203}"/>
              </a:ext>
            </a:extLst>
          </p:cNvPr>
          <p:cNvSpPr>
            <a:spLocks noGrp="1"/>
          </p:cNvSpPr>
          <p:nvPr>
            <p:ph type="subTitle" idx="1"/>
          </p:nvPr>
        </p:nvSpPr>
        <p:spPr>
          <a:xfrm>
            <a:off x="1019047" y="3648631"/>
            <a:ext cx="7958264" cy="547688"/>
          </a:xfrm>
          <a:prstGeom prst="rect">
            <a:avLst/>
          </a:prstGeom>
        </p:spPr>
        <p:txBody>
          <a:bodyPr anchor="b"/>
          <a:lstStyle>
            <a:lvl1pPr marL="0" indent="0" algn="l">
              <a:buNone/>
              <a:defRPr sz="1350"/>
            </a:lvl1pPr>
            <a:lvl2pPr marL="514338" indent="0" algn="ctr">
              <a:buNone/>
              <a:defRPr sz="2250"/>
            </a:lvl2pPr>
            <a:lvl3pPr marL="1028675" indent="0" algn="ctr">
              <a:buNone/>
              <a:defRPr sz="2025"/>
            </a:lvl3pPr>
            <a:lvl4pPr marL="1543013" indent="0" algn="ctr">
              <a:buNone/>
              <a:defRPr sz="1800"/>
            </a:lvl4pPr>
            <a:lvl5pPr marL="2057349" indent="0" algn="ctr">
              <a:buNone/>
              <a:defRPr sz="1800"/>
            </a:lvl5pPr>
            <a:lvl6pPr marL="2571686" indent="0" algn="ctr">
              <a:buNone/>
              <a:defRPr sz="1800"/>
            </a:lvl6pPr>
            <a:lvl7pPr marL="3086022" indent="0" algn="ctr">
              <a:buNone/>
              <a:defRPr sz="1800"/>
            </a:lvl7pPr>
            <a:lvl8pPr marL="3600360" indent="0" algn="ctr">
              <a:buNone/>
              <a:defRPr sz="1800"/>
            </a:lvl8pPr>
            <a:lvl9pPr marL="4114698" indent="0" algn="ctr">
              <a:buNone/>
              <a:defRPr sz="18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D6CA9C80-BB5A-2C4F-ADFC-279CC217B358}"/>
              </a:ext>
            </a:extLst>
          </p:cNvPr>
          <p:cNvSpPr>
            <a:spLocks noGrp="1"/>
          </p:cNvSpPr>
          <p:nvPr>
            <p:ph type="body" sz="quarter" idx="15" hasCustomPrompt="1"/>
          </p:nvPr>
        </p:nvSpPr>
        <p:spPr>
          <a:xfrm>
            <a:off x="9310688" y="8"/>
            <a:ext cx="8448845" cy="10428890"/>
          </a:xfrm>
        </p:spPr>
        <p:txBody>
          <a:bodyPr/>
          <a:lstStyle>
            <a:lvl1pPr marL="0" indent="0" algn="r">
              <a:buNone/>
              <a:defRPr sz="61874" b="1" i="0">
                <a:latin typeface="NB International Pro" panose="020B0403040100020004" pitchFamily="34" charset="77"/>
              </a:defRPr>
            </a:lvl1pPr>
            <a:lvl2pPr marL="514338" indent="0">
              <a:buNone/>
              <a:defRPr/>
            </a:lvl2pPr>
            <a:lvl3pPr marL="1028675" indent="0">
              <a:buNone/>
              <a:defRPr/>
            </a:lvl3pPr>
            <a:lvl4pPr marL="1543013" indent="0">
              <a:buNone/>
              <a:defRPr/>
            </a:lvl4pPr>
            <a:lvl5pPr marL="2057349" indent="0">
              <a:buNone/>
              <a:defRPr/>
            </a:lvl5pPr>
          </a:lstStyle>
          <a:p>
            <a:pPr lvl="0"/>
            <a:r>
              <a:rPr lang="en-US" dirty="0"/>
              <a:t>1</a:t>
            </a:r>
          </a:p>
        </p:txBody>
      </p:sp>
      <p:pic>
        <p:nvPicPr>
          <p:cNvPr id="10" name="Picture 9" descr="A picture containing icon&#10;&#10;Description automatically generated">
            <a:extLst>
              <a:ext uri="{FF2B5EF4-FFF2-40B4-BE49-F238E27FC236}">
                <a16:creationId xmlns:a16="http://schemas.microsoft.com/office/drawing/2014/main" id="{3AACAD7A-E733-0B44-8CC7-50CD8C79B5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1" name="Straight Connector 10">
            <a:extLst>
              <a:ext uri="{FF2B5EF4-FFF2-40B4-BE49-F238E27FC236}">
                <a16:creationId xmlns:a16="http://schemas.microsoft.com/office/drawing/2014/main" id="{7A49F5CC-7F0F-8846-A96B-0E265BE4D9D0}"/>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53692"/>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tacked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90"/>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9286879" y="4129390"/>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9">
            <a:extLst>
              <a:ext uri="{FF2B5EF4-FFF2-40B4-BE49-F238E27FC236}">
                <a16:creationId xmlns:a16="http://schemas.microsoft.com/office/drawing/2014/main" id="{DA3371D0-3205-A741-9427-404BC5A500CC}"/>
              </a:ext>
            </a:extLst>
          </p:cNvPr>
          <p:cNvSpPr>
            <a:spLocks noGrp="1"/>
          </p:cNvSpPr>
          <p:nvPr>
            <p:ph sz="quarter" idx="16"/>
          </p:nvPr>
        </p:nvSpPr>
        <p:spPr>
          <a:xfrm>
            <a:off x="1000417" y="6997162"/>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9">
            <a:extLst>
              <a:ext uri="{FF2B5EF4-FFF2-40B4-BE49-F238E27FC236}">
                <a16:creationId xmlns:a16="http://schemas.microsoft.com/office/drawing/2014/main" id="{C44CE91A-77EA-E44B-B14E-A0E3B1A39FD5}"/>
              </a:ext>
            </a:extLst>
          </p:cNvPr>
          <p:cNvSpPr>
            <a:spLocks noGrp="1"/>
          </p:cNvSpPr>
          <p:nvPr>
            <p:ph sz="quarter" idx="17"/>
          </p:nvPr>
        </p:nvSpPr>
        <p:spPr>
          <a:xfrm>
            <a:off x="9284785" y="6997162"/>
            <a:ext cx="7960520"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picture containing icon&#10;&#10;Description automatically generated">
            <a:extLst>
              <a:ext uri="{FF2B5EF4-FFF2-40B4-BE49-F238E27FC236}">
                <a16:creationId xmlns:a16="http://schemas.microsoft.com/office/drawing/2014/main" id="{5A366394-AB22-B543-8442-C43A0BA26D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6" name="Straight Connector 15">
            <a:extLst>
              <a:ext uri="{FF2B5EF4-FFF2-40B4-BE49-F238E27FC236}">
                <a16:creationId xmlns:a16="http://schemas.microsoft.com/office/drawing/2014/main" id="{02EE19BA-49DF-154F-8B70-1B791A1FD3B1}"/>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27897"/>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cked text boxes with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3" y="2651768"/>
            <a:ext cx="16230602"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2897696" y="4129390"/>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sp>
        <p:nvSpPr>
          <p:cNvPr id="24" name="Content Placeholder 9">
            <a:extLst>
              <a:ext uri="{FF2B5EF4-FFF2-40B4-BE49-F238E27FC236}">
                <a16:creationId xmlns:a16="http://schemas.microsoft.com/office/drawing/2014/main" id="{B85ACF53-888A-0F40-BE15-5475CE281ABC}"/>
              </a:ext>
            </a:extLst>
          </p:cNvPr>
          <p:cNvSpPr>
            <a:spLocks noGrp="1"/>
          </p:cNvSpPr>
          <p:nvPr>
            <p:ph sz="quarter" idx="15"/>
          </p:nvPr>
        </p:nvSpPr>
        <p:spPr>
          <a:xfrm>
            <a:off x="11182064" y="4129390"/>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9">
            <a:extLst>
              <a:ext uri="{FF2B5EF4-FFF2-40B4-BE49-F238E27FC236}">
                <a16:creationId xmlns:a16="http://schemas.microsoft.com/office/drawing/2014/main" id="{DA3371D0-3205-A741-9427-404BC5A500CC}"/>
              </a:ext>
            </a:extLst>
          </p:cNvPr>
          <p:cNvSpPr>
            <a:spLocks noGrp="1"/>
          </p:cNvSpPr>
          <p:nvPr>
            <p:ph sz="quarter" idx="16"/>
          </p:nvPr>
        </p:nvSpPr>
        <p:spPr>
          <a:xfrm>
            <a:off x="2895602" y="6997162"/>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9">
            <a:extLst>
              <a:ext uri="{FF2B5EF4-FFF2-40B4-BE49-F238E27FC236}">
                <a16:creationId xmlns:a16="http://schemas.microsoft.com/office/drawing/2014/main" id="{C44CE91A-77EA-E44B-B14E-A0E3B1A39FD5}"/>
              </a:ext>
            </a:extLst>
          </p:cNvPr>
          <p:cNvSpPr>
            <a:spLocks noGrp="1"/>
          </p:cNvSpPr>
          <p:nvPr>
            <p:ph sz="quarter" idx="17"/>
          </p:nvPr>
        </p:nvSpPr>
        <p:spPr>
          <a:xfrm>
            <a:off x="11179968" y="6997162"/>
            <a:ext cx="6065333" cy="2265911"/>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69F31F48-FB9D-1A4C-BC2A-04C6C2BDA7AD}"/>
              </a:ext>
            </a:extLst>
          </p:cNvPr>
          <p:cNvSpPr>
            <a:spLocks noGrp="1"/>
          </p:cNvSpPr>
          <p:nvPr>
            <p:ph sz="quarter" idx="19"/>
          </p:nvPr>
        </p:nvSpPr>
        <p:spPr>
          <a:xfrm>
            <a:off x="1040614" y="7124706"/>
            <a:ext cx="1366838" cy="1362077"/>
          </a:xfr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r>
              <a:rPr lang="en-US"/>
              <a:t>Click to edit Master text styles</a:t>
            </a:r>
          </a:p>
        </p:txBody>
      </p:sp>
      <p:sp>
        <p:nvSpPr>
          <p:cNvPr id="18" name="Content Placeholder 10">
            <a:extLst>
              <a:ext uri="{FF2B5EF4-FFF2-40B4-BE49-F238E27FC236}">
                <a16:creationId xmlns:a16="http://schemas.microsoft.com/office/drawing/2014/main" id="{3017CD0A-7EC0-CE4E-8904-4FC9D476325E}"/>
              </a:ext>
            </a:extLst>
          </p:cNvPr>
          <p:cNvSpPr>
            <a:spLocks noGrp="1"/>
          </p:cNvSpPr>
          <p:nvPr>
            <p:ph sz="quarter" idx="20"/>
          </p:nvPr>
        </p:nvSpPr>
        <p:spPr>
          <a:xfrm>
            <a:off x="1040612" y="4241012"/>
            <a:ext cx="1366838" cy="1362077"/>
          </a:xfr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r>
              <a:rPr lang="en-US"/>
              <a:t>Click to edit Master text styles</a:t>
            </a:r>
          </a:p>
        </p:txBody>
      </p:sp>
      <p:sp>
        <p:nvSpPr>
          <p:cNvPr id="20" name="Content Placeholder 10">
            <a:extLst>
              <a:ext uri="{FF2B5EF4-FFF2-40B4-BE49-F238E27FC236}">
                <a16:creationId xmlns:a16="http://schemas.microsoft.com/office/drawing/2014/main" id="{7518922D-592C-0942-8537-9A67CBA8FFC6}"/>
              </a:ext>
            </a:extLst>
          </p:cNvPr>
          <p:cNvSpPr>
            <a:spLocks noGrp="1"/>
          </p:cNvSpPr>
          <p:nvPr>
            <p:ph sz="quarter" idx="21"/>
          </p:nvPr>
        </p:nvSpPr>
        <p:spPr>
          <a:xfrm>
            <a:off x="9324986" y="7124706"/>
            <a:ext cx="1366838" cy="1362077"/>
          </a:xfr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r>
              <a:rPr lang="en-US"/>
              <a:t>Click to edit Master text styles</a:t>
            </a:r>
          </a:p>
        </p:txBody>
      </p:sp>
      <p:sp>
        <p:nvSpPr>
          <p:cNvPr id="21" name="Content Placeholder 10">
            <a:extLst>
              <a:ext uri="{FF2B5EF4-FFF2-40B4-BE49-F238E27FC236}">
                <a16:creationId xmlns:a16="http://schemas.microsoft.com/office/drawing/2014/main" id="{7740A734-8190-5040-8F56-4199046060D7}"/>
              </a:ext>
            </a:extLst>
          </p:cNvPr>
          <p:cNvSpPr>
            <a:spLocks noGrp="1"/>
          </p:cNvSpPr>
          <p:nvPr>
            <p:ph sz="quarter" idx="22"/>
          </p:nvPr>
        </p:nvSpPr>
        <p:spPr>
          <a:xfrm>
            <a:off x="9324985" y="4241012"/>
            <a:ext cx="1366838" cy="1362077"/>
          </a:xfrm>
          <a:noFill/>
          <a:ln>
            <a:noFill/>
          </a:ln>
        </p:spPr>
        <p:txBody>
          <a:bodyPr/>
          <a:lstStyle>
            <a:lvl1pPr marL="0" indent="0">
              <a:buNone/>
              <a:defRPr sz="900"/>
            </a:lvl1pPr>
            <a:lvl2pPr marL="514338" indent="0">
              <a:buNone/>
              <a:defRPr sz="900"/>
            </a:lvl2pPr>
            <a:lvl3pPr marL="1028675" indent="0">
              <a:buNone/>
              <a:defRPr sz="900"/>
            </a:lvl3pPr>
            <a:lvl4pPr marL="1543013" indent="0">
              <a:buNone/>
              <a:defRPr sz="900"/>
            </a:lvl4pPr>
            <a:lvl5pPr marL="2057349" indent="0">
              <a:buNone/>
              <a:defRPr sz="900"/>
            </a:lvl5pPr>
          </a:lstStyle>
          <a:p>
            <a:pPr lvl="0"/>
            <a:r>
              <a:rPr lang="en-US"/>
              <a:t>Click to edit Master text styles</a:t>
            </a:r>
          </a:p>
        </p:txBody>
      </p:sp>
      <p:pic>
        <p:nvPicPr>
          <p:cNvPr id="16" name="Picture 15" descr="A picture containing icon&#10;&#10;Description automatically generated">
            <a:extLst>
              <a:ext uri="{FF2B5EF4-FFF2-40B4-BE49-F238E27FC236}">
                <a16:creationId xmlns:a16="http://schemas.microsoft.com/office/drawing/2014/main" id="{7F065659-7CA3-1B42-B93C-38BDC5042F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7" name="Straight Connector 16">
            <a:extLst>
              <a:ext uri="{FF2B5EF4-FFF2-40B4-BE49-F238E27FC236}">
                <a16:creationId xmlns:a16="http://schemas.microsoft.com/office/drawing/2014/main" id="{D01B0C24-E656-A348-8B5D-F87D54AF7DE6}"/>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32089"/>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tex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28917A0-9A0D-7D43-B7B4-77DB29E8D2B4}"/>
              </a:ext>
            </a:extLst>
          </p:cNvPr>
          <p:cNvSpPr>
            <a:spLocks noGrp="1"/>
          </p:cNvSpPr>
          <p:nvPr>
            <p:ph type="pic" sz="quarter" idx="15"/>
          </p:nvPr>
        </p:nvSpPr>
        <p:spPr>
          <a:xfrm>
            <a:off x="9144000" y="1051662"/>
            <a:ext cx="9144000" cy="9235337"/>
          </a:xfrm>
        </p:spPr>
        <p:txBody>
          <a:bodyPr/>
          <a:lstStyle>
            <a:lvl1pPr marL="0" indent="0">
              <a:buNone/>
              <a:defRPr sz="2250"/>
            </a:lvl1pPr>
          </a:lstStyle>
          <a:p>
            <a:r>
              <a:rPr lang="en-US"/>
              <a:t>Click icon to add picture</a:t>
            </a:r>
            <a:endParaRPr lang="en-US" dirty="0"/>
          </a:p>
        </p:txBody>
      </p:sp>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0" y="2651768"/>
            <a:ext cx="7940994"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1002511" y="4129387"/>
            <a:ext cx="7960520" cy="5159312"/>
          </a:xfrm>
          <a:prstGeom prst="rect">
            <a:avLst/>
          </a:prstGeom>
        </p:spPr>
        <p:txBody>
          <a:bodyPr/>
          <a:lstStyle>
            <a:lvl1pPr marL="0" indent="0" algn="l">
              <a:lnSpc>
                <a:spcPct val="100000"/>
              </a:lnSpc>
              <a:spcBef>
                <a:spcPts val="0"/>
              </a:spcBef>
              <a:spcAft>
                <a:spcPts val="675"/>
              </a:spcAft>
              <a:buFont typeface="NB International Pro Light"/>
              <a:buNone/>
              <a:defRPr sz="2250"/>
            </a:lvl1pPr>
            <a:lvl2pPr marL="0" indent="0" algn="l">
              <a:lnSpc>
                <a:spcPct val="100000"/>
              </a:lnSpc>
              <a:spcBef>
                <a:spcPts val="0"/>
              </a:spcBef>
              <a:spcAft>
                <a:spcPts val="675"/>
              </a:spcAft>
              <a:buFont typeface="NB International Pro Light"/>
              <a:buNone/>
              <a:tabLst/>
              <a:defRPr sz="1350"/>
            </a:lvl2pPr>
            <a:lvl3pPr marL="205734"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pic>
        <p:nvPicPr>
          <p:cNvPr id="11" name="Picture 10" descr="A picture containing icon&#10;&#10;Description automatically generated">
            <a:extLst>
              <a:ext uri="{FF2B5EF4-FFF2-40B4-BE49-F238E27FC236}">
                <a16:creationId xmlns:a16="http://schemas.microsoft.com/office/drawing/2014/main" id="{7BE8BCD2-3EE1-EB49-9A06-11C10880AC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2" name="Straight Connector 11">
            <a:extLst>
              <a:ext uri="{FF2B5EF4-FFF2-40B4-BE49-F238E27FC236}">
                <a16:creationId xmlns:a16="http://schemas.microsoft.com/office/drawing/2014/main" id="{3E6922C9-7A1A-0E4E-B661-B19FE23095FE}"/>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25250"/>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3">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D80597C-B4DB-B54D-78EB-365973460178}"/>
              </a:ext>
            </a:extLst>
          </p:cNvPr>
          <p:cNvSpPr>
            <a:spLocks noGrp="1"/>
          </p:cNvSpPr>
          <p:nvPr>
            <p:ph type="pic" sz="quarter" idx="18"/>
          </p:nvPr>
        </p:nvSpPr>
        <p:spPr>
          <a:xfrm>
            <a:off x="9843978" y="1028700"/>
            <a:ext cx="2280683" cy="1905000"/>
          </a:xfrm>
          <a:prstGeom prst="rect">
            <a:avLst/>
          </a:prstGeom>
        </p:spPr>
        <p:txBody>
          <a:bodyPr/>
          <a:lstStyle>
            <a:lvl1pPr>
              <a:defRPr>
                <a:solidFill>
                  <a:schemeClr val="bg1"/>
                </a:solidFill>
              </a:defRPr>
            </a:lvl1pPr>
          </a:lstStyle>
          <a:p>
            <a:endParaRPr lang="en-US" dirty="0"/>
          </a:p>
        </p:txBody>
      </p:sp>
      <p:sp>
        <p:nvSpPr>
          <p:cNvPr id="9" name="Picture Placeholder 9">
            <a:extLst>
              <a:ext uri="{FF2B5EF4-FFF2-40B4-BE49-F238E27FC236}">
                <a16:creationId xmlns:a16="http://schemas.microsoft.com/office/drawing/2014/main" id="{D530C1AD-2A6E-1FD3-13F7-148CCEB2739C}"/>
              </a:ext>
            </a:extLst>
          </p:cNvPr>
          <p:cNvSpPr>
            <a:spLocks noGrp="1"/>
          </p:cNvSpPr>
          <p:nvPr>
            <p:ph type="pic" sz="quarter" idx="19"/>
          </p:nvPr>
        </p:nvSpPr>
        <p:spPr>
          <a:xfrm>
            <a:off x="636183" y="1028700"/>
            <a:ext cx="2280683" cy="1905000"/>
          </a:xfrm>
          <a:prstGeom prst="rect">
            <a:avLst/>
          </a:prstGeom>
        </p:spPr>
        <p:txBody>
          <a:bodyPr/>
          <a:lstStyle/>
          <a:p>
            <a:endParaRPr lang="en-US" dirty="0"/>
          </a:p>
        </p:txBody>
      </p:sp>
      <p:sp>
        <p:nvSpPr>
          <p:cNvPr id="10" name="Title Placeholder 1">
            <a:extLst>
              <a:ext uri="{FF2B5EF4-FFF2-40B4-BE49-F238E27FC236}">
                <a16:creationId xmlns:a16="http://schemas.microsoft.com/office/drawing/2014/main" id="{06FA4335-0D29-16A5-1844-D9A13D7EB5B9}"/>
              </a:ext>
            </a:extLst>
          </p:cNvPr>
          <p:cNvSpPr>
            <a:spLocks noGrp="1"/>
          </p:cNvSpPr>
          <p:nvPr>
            <p:ph type="title" hasCustomPrompt="1"/>
          </p:nvPr>
        </p:nvSpPr>
        <p:spPr>
          <a:xfrm>
            <a:off x="914400" y="2781300"/>
            <a:ext cx="7129980" cy="987509"/>
          </a:xfrm>
          <a:prstGeom prst="rect">
            <a:avLst/>
          </a:prstGeom>
        </p:spPr>
        <p:txBody>
          <a:bodyPr vert="horz" lIns="91440" tIns="45720" rIns="91440" bIns="45720" rtlCol="0" anchor="t">
            <a:normAutofit/>
          </a:bodyPr>
          <a:lstStyle>
            <a:lvl1pPr>
              <a:defRPr sz="4800">
                <a:latin typeface="Roboto" panose="02000000000000000000" pitchFamily="2" charset="0"/>
                <a:ea typeface="Roboto" panose="02000000000000000000" pitchFamily="2" charset="0"/>
              </a:defRPr>
            </a:lvl1pPr>
          </a:lstStyle>
          <a:p>
            <a:r>
              <a:rPr lang="en-US" dirty="0"/>
              <a:t>Section Title</a:t>
            </a:r>
          </a:p>
        </p:txBody>
      </p:sp>
      <p:sp>
        <p:nvSpPr>
          <p:cNvPr id="11" name="Text Placeholder 16">
            <a:extLst>
              <a:ext uri="{FF2B5EF4-FFF2-40B4-BE49-F238E27FC236}">
                <a16:creationId xmlns:a16="http://schemas.microsoft.com/office/drawing/2014/main" id="{57054BCE-F61F-5BA4-82F7-DA4C524B1A60}"/>
              </a:ext>
            </a:extLst>
          </p:cNvPr>
          <p:cNvSpPr>
            <a:spLocks noGrp="1"/>
          </p:cNvSpPr>
          <p:nvPr>
            <p:ph type="body" sz="quarter" idx="10" hasCustomPrompt="1"/>
          </p:nvPr>
        </p:nvSpPr>
        <p:spPr>
          <a:xfrm>
            <a:off x="1295400" y="3924300"/>
            <a:ext cx="6748980" cy="4619356"/>
          </a:xfrm>
          <a:prstGeom prst="rect">
            <a:avLst/>
          </a:prstGeom>
        </p:spPr>
        <p:txBody>
          <a:bodyPr/>
          <a:lstStyle>
            <a:lvl1pPr marL="239713" indent="-239713">
              <a:buFont typeface="Arial" panose="020B0604020202020204" pitchFamily="34" charset="0"/>
              <a:buChar char="•"/>
              <a:tab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lvl="0"/>
            <a:endParaRPr lang="en-US" dirty="0"/>
          </a:p>
        </p:txBody>
      </p:sp>
      <p:sp>
        <p:nvSpPr>
          <p:cNvPr id="13" name="Text Placeholder 16">
            <a:extLst>
              <a:ext uri="{FF2B5EF4-FFF2-40B4-BE49-F238E27FC236}">
                <a16:creationId xmlns:a16="http://schemas.microsoft.com/office/drawing/2014/main" id="{6295C68E-9592-FF89-E81D-7D8B5E7BF81B}"/>
              </a:ext>
            </a:extLst>
          </p:cNvPr>
          <p:cNvSpPr>
            <a:spLocks noGrp="1"/>
          </p:cNvSpPr>
          <p:nvPr>
            <p:ph type="body" sz="quarter" idx="20" hasCustomPrompt="1"/>
          </p:nvPr>
        </p:nvSpPr>
        <p:spPr>
          <a:xfrm>
            <a:off x="10907232" y="3924300"/>
            <a:ext cx="6237767" cy="4619356"/>
          </a:xfrm>
          <a:prstGeom prst="rect">
            <a:avLst/>
          </a:prstGeom>
        </p:spPr>
        <p:txBody>
          <a:bodyPr/>
          <a:lstStyle>
            <a:lvl1pPr marL="239713" indent="-239713">
              <a:buFont typeface="Arial" panose="020B0604020202020204" pitchFamily="34" charset="0"/>
              <a:buChar char="•"/>
              <a:tabLst/>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marL="239713" marR="0" lvl="0" indent="-2397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Bullets points go here</a:t>
            </a:r>
          </a:p>
          <a:p>
            <a:pPr lvl="0"/>
            <a:endParaRPr lang="en-US" dirty="0"/>
          </a:p>
        </p:txBody>
      </p:sp>
      <p:sp>
        <p:nvSpPr>
          <p:cNvPr id="18" name="Text Placeholder 17">
            <a:extLst>
              <a:ext uri="{FF2B5EF4-FFF2-40B4-BE49-F238E27FC236}">
                <a16:creationId xmlns:a16="http://schemas.microsoft.com/office/drawing/2014/main" id="{50FB8DF4-59CD-4717-CA33-C70FD9136049}"/>
              </a:ext>
            </a:extLst>
          </p:cNvPr>
          <p:cNvSpPr>
            <a:spLocks noGrp="1"/>
          </p:cNvSpPr>
          <p:nvPr>
            <p:ph type="body" sz="quarter" idx="21" hasCustomPrompt="1"/>
          </p:nvPr>
        </p:nvSpPr>
        <p:spPr>
          <a:xfrm>
            <a:off x="10515600" y="2781300"/>
            <a:ext cx="6629400" cy="987425"/>
          </a:xfrm>
          <a:prstGeom prst="rect">
            <a:avLst/>
          </a:prstGeom>
        </p:spPr>
        <p:txBody>
          <a:bodyPr/>
          <a:lstStyle>
            <a:lvl1pPr marL="0" indent="0">
              <a:buFontTx/>
              <a:buNone/>
              <a:defRPr sz="4800">
                <a:solidFill>
                  <a:schemeClr val="bg1"/>
                </a:solidFill>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Section Title</a:t>
            </a:r>
          </a:p>
        </p:txBody>
      </p:sp>
    </p:spTree>
    <p:extLst>
      <p:ext uri="{BB962C8B-B14F-4D97-AF65-F5344CB8AC3E}">
        <p14:creationId xmlns:p14="http://schemas.microsoft.com/office/powerpoint/2010/main" val="421360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985841" y="2651768"/>
            <a:ext cx="12313446" cy="1112999"/>
          </a:xfrm>
          <a:prstGeom prst="rect">
            <a:avLst/>
          </a:prstGeom>
        </p:spPr>
        <p:txBody>
          <a:bodyPr anchor="t"/>
          <a:lstStyle>
            <a:lvl1pPr algn="l">
              <a:defRPr sz="3375"/>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973934" y="3870840"/>
            <a:ext cx="12313445" cy="5392224"/>
          </a:xfrm>
          <a:prstGeom prst="rect">
            <a:avLst/>
          </a:prstGeom>
        </p:spPr>
        <p:txBody>
          <a:bodyPr/>
          <a:lstStyle>
            <a:lvl1pPr marL="0" indent="0" algn="l">
              <a:lnSpc>
                <a:spcPct val="90000"/>
              </a:lnSpc>
              <a:spcBef>
                <a:spcPts val="0"/>
              </a:spcBef>
              <a:spcAft>
                <a:spcPts val="675"/>
              </a:spcAft>
              <a:buFont typeface="NB International Pro Light"/>
              <a:buNone/>
              <a:defRPr sz="4050"/>
            </a:lvl1pPr>
            <a:lvl2pPr marL="0" indent="0" algn="l">
              <a:lnSpc>
                <a:spcPct val="100000"/>
              </a:lnSpc>
              <a:spcBef>
                <a:spcPts val="0"/>
              </a:spcBef>
              <a:spcAft>
                <a:spcPts val="675"/>
              </a:spcAft>
              <a:buFont typeface="NB International Pro Light"/>
              <a:buNone/>
              <a:tabLst/>
              <a:defRPr sz="1350"/>
            </a:lvl2pPr>
            <a:lvl3pPr marL="102869"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pic>
        <p:nvPicPr>
          <p:cNvPr id="9" name="Picture 8" descr="A picture containing icon&#10;&#10;Description automatically generated">
            <a:extLst>
              <a:ext uri="{FF2B5EF4-FFF2-40B4-BE49-F238E27FC236}">
                <a16:creationId xmlns:a16="http://schemas.microsoft.com/office/drawing/2014/main" id="{54363C9B-3DD5-344F-A9E2-3462B876A3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11" name="Straight Connector 10">
            <a:extLst>
              <a:ext uri="{FF2B5EF4-FFF2-40B4-BE49-F238E27FC236}">
                <a16:creationId xmlns:a16="http://schemas.microsoft.com/office/drawing/2014/main" id="{8046EC31-8721-B342-8346-721E85D13D7B}"/>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903596"/>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10" name="Content Placeholder 9">
            <a:extLst>
              <a:ext uri="{FF2B5EF4-FFF2-40B4-BE49-F238E27FC236}">
                <a16:creationId xmlns:a16="http://schemas.microsoft.com/office/drawing/2014/main" id="{2B8181D8-2BED-4646-9987-34395C28938F}"/>
              </a:ext>
            </a:extLst>
          </p:cNvPr>
          <p:cNvSpPr>
            <a:spLocks noGrp="1"/>
          </p:cNvSpPr>
          <p:nvPr>
            <p:ph sz="quarter" idx="13"/>
          </p:nvPr>
        </p:nvSpPr>
        <p:spPr>
          <a:xfrm>
            <a:off x="973934" y="3097822"/>
            <a:ext cx="12313445" cy="6165251"/>
          </a:xfrm>
          <a:prstGeom prst="rect">
            <a:avLst/>
          </a:prstGeom>
        </p:spPr>
        <p:txBody>
          <a:bodyPr/>
          <a:lstStyle>
            <a:lvl1pPr marL="0" indent="0" algn="l">
              <a:lnSpc>
                <a:spcPct val="90000"/>
              </a:lnSpc>
              <a:spcBef>
                <a:spcPts val="0"/>
              </a:spcBef>
              <a:spcAft>
                <a:spcPts val="675"/>
              </a:spcAft>
              <a:buFont typeface="NB International Pro Light"/>
              <a:buNone/>
              <a:defRPr sz="2700"/>
            </a:lvl1pPr>
            <a:lvl2pPr marL="0" indent="0" algn="l">
              <a:lnSpc>
                <a:spcPct val="100000"/>
              </a:lnSpc>
              <a:spcBef>
                <a:spcPts val="0"/>
              </a:spcBef>
              <a:spcAft>
                <a:spcPts val="675"/>
              </a:spcAft>
              <a:buFont typeface="NB International Pro Light"/>
              <a:buNone/>
              <a:tabLst/>
              <a:defRPr sz="1350"/>
            </a:lvl2pPr>
            <a:lvl3pPr marL="102869" indent="-205734" algn="l">
              <a:lnSpc>
                <a:spcPct val="100000"/>
              </a:lnSpc>
              <a:spcBef>
                <a:spcPts val="0"/>
              </a:spcBef>
              <a:spcAft>
                <a:spcPts val="675"/>
              </a:spcAft>
              <a:buFont typeface="NB International Pro Light"/>
              <a:buChar char="–"/>
              <a:defRPr sz="1350"/>
            </a:lvl3pPr>
            <a:lvl4pPr marL="411470" indent="-205734" algn="l">
              <a:lnSpc>
                <a:spcPct val="100000"/>
              </a:lnSpc>
              <a:spcBef>
                <a:spcPts val="0"/>
              </a:spcBef>
              <a:spcAft>
                <a:spcPts val="675"/>
              </a:spcAft>
              <a:buFont typeface="NB International Pro Light"/>
              <a:buChar char="–"/>
              <a:defRPr sz="1350"/>
            </a:lvl4pPr>
            <a:lvl5pPr marL="617205" indent="-205734" algn="l">
              <a:lnSpc>
                <a:spcPct val="100000"/>
              </a:lnSpc>
              <a:spcBef>
                <a:spcPts val="0"/>
              </a:spcBef>
              <a:spcAft>
                <a:spcPts val="675"/>
              </a:spcAft>
              <a:buFont typeface="NB International Pro Light"/>
              <a:buChar char="–"/>
              <a:defRPr sz="1350"/>
            </a:lvl5pPr>
          </a:lstStyle>
          <a:p>
            <a:pPr lvl="0"/>
            <a:r>
              <a:rPr lang="en-US"/>
              <a:t>Click to edit Master text styles</a:t>
            </a:r>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pic>
        <p:nvPicPr>
          <p:cNvPr id="8" name="Picture 7" descr="A picture containing icon&#10;&#10;Description automatically generated">
            <a:extLst>
              <a:ext uri="{FF2B5EF4-FFF2-40B4-BE49-F238E27FC236}">
                <a16:creationId xmlns:a16="http://schemas.microsoft.com/office/drawing/2014/main" id="{8E266050-06DA-A44A-8F61-785E5205BD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9" name="Straight Connector 8">
            <a:extLst>
              <a:ext uri="{FF2B5EF4-FFF2-40B4-BE49-F238E27FC236}">
                <a16:creationId xmlns:a16="http://schemas.microsoft.com/office/drawing/2014/main" id="{7EF836F0-E524-6445-8D2F-39F3AFB5229B}"/>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439756"/>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B6A24B-659F-0047-94E0-99E8DCE4FAB6}"/>
              </a:ext>
            </a:extLst>
          </p:cNvPr>
          <p:cNvSpPr>
            <a:spLocks noGrp="1"/>
          </p:cNvSpPr>
          <p:nvPr>
            <p:ph type="ftr" sz="quarter" idx="11"/>
          </p:nvPr>
        </p:nvSpPr>
        <p:spPr/>
        <p:txBody>
          <a:bodyPr anchor="b"/>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D988E821-9B2B-9E4F-95F8-0320A6FAFA20}"/>
              </a:ext>
            </a:extLst>
          </p:cNvPr>
          <p:cNvSpPr>
            <a:spLocks noGrp="1"/>
          </p:cNvSpPr>
          <p:nvPr>
            <p:ph type="sldNum" sz="quarter" idx="12"/>
          </p:nvPr>
        </p:nvSpPr>
        <p:spPr>
          <a:xfrm>
            <a:off x="13622387" y="309284"/>
            <a:ext cx="4327476" cy="409841"/>
          </a:xfrm>
        </p:spPr>
        <p:txBody>
          <a:bodyPr anchor="ctr"/>
          <a:lstStyle>
            <a:lvl1pPr>
              <a:defRPr sz="1125"/>
            </a:lvl1pPr>
          </a:lstStyle>
          <a:p>
            <a:fld id="{573B9995-3CFD-3544-9E2D-3966FE22BFB1}" type="slidenum">
              <a:rPr lang="en-US" smtClean="0"/>
              <a:pPr/>
              <a:t>‹#›</a:t>
            </a:fld>
            <a:endParaRPr lang="en-US" dirty="0"/>
          </a:p>
        </p:txBody>
      </p:sp>
      <p:sp>
        <p:nvSpPr>
          <p:cNvPr id="27" name="Text Placeholder 26">
            <a:extLst>
              <a:ext uri="{FF2B5EF4-FFF2-40B4-BE49-F238E27FC236}">
                <a16:creationId xmlns:a16="http://schemas.microsoft.com/office/drawing/2014/main" id="{6959DB17-BCCC-FD40-9BA3-34E1D6B9A0C0}"/>
              </a:ext>
            </a:extLst>
          </p:cNvPr>
          <p:cNvSpPr>
            <a:spLocks noGrp="1"/>
          </p:cNvSpPr>
          <p:nvPr>
            <p:ph type="body" sz="quarter" idx="14"/>
          </p:nvPr>
        </p:nvSpPr>
        <p:spPr>
          <a:xfrm>
            <a:off x="323851" y="401732"/>
            <a:ext cx="6762752" cy="317393"/>
          </a:xfrm>
        </p:spPr>
        <p:txBody>
          <a:bodyPr anchor="t"/>
          <a:lstStyle>
            <a:lvl1pPr marL="0" indent="0">
              <a:buNone/>
              <a:defRPr sz="1350"/>
            </a:lvl1pPr>
            <a:lvl2pPr marL="514338" indent="0">
              <a:buNone/>
              <a:defRPr/>
            </a:lvl2pPr>
            <a:lvl3pPr marL="1028675" indent="0">
              <a:buNone/>
              <a:defRPr/>
            </a:lvl3pPr>
            <a:lvl4pPr marL="1543013" indent="0">
              <a:buNone/>
              <a:defRPr/>
            </a:lvl4pPr>
            <a:lvl5pPr marL="2057349" indent="0">
              <a:buNone/>
              <a:defRPr/>
            </a:lvl5pPr>
          </a:lstStyle>
          <a:p>
            <a:pPr lvl="0"/>
            <a:r>
              <a:rPr lang="en-US"/>
              <a:t>Click to edit Master text styles</a:t>
            </a:r>
          </a:p>
        </p:txBody>
      </p:sp>
      <p:pic>
        <p:nvPicPr>
          <p:cNvPr id="7" name="Picture 6" descr="A picture containing icon&#10;&#10;Description automatically generated">
            <a:extLst>
              <a:ext uri="{FF2B5EF4-FFF2-40B4-BE49-F238E27FC236}">
                <a16:creationId xmlns:a16="http://schemas.microsoft.com/office/drawing/2014/main" id="{04A0C9F8-DE73-8E42-B428-37F6BC5077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0134" y="349894"/>
            <a:ext cx="1007747" cy="335915"/>
          </a:xfrm>
          <a:prstGeom prst="rect">
            <a:avLst/>
          </a:prstGeom>
        </p:spPr>
      </p:pic>
      <p:cxnSp>
        <p:nvCxnSpPr>
          <p:cNvPr id="8" name="Straight Connector 7">
            <a:extLst>
              <a:ext uri="{FF2B5EF4-FFF2-40B4-BE49-F238E27FC236}">
                <a16:creationId xmlns:a16="http://schemas.microsoft.com/office/drawing/2014/main" id="{36F1C8CB-C9C2-BC4E-BDB9-6CEED9231789}"/>
              </a:ext>
            </a:extLst>
          </p:cNvPr>
          <p:cNvCxnSpPr/>
          <p:nvPr userDrawn="1"/>
        </p:nvCxnSpPr>
        <p:spPr>
          <a:xfrm>
            <a:off x="0" y="1037396"/>
            <a:ext cx="1828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8132"/>
      </p:ext>
    </p:extLst>
  </p:cSld>
  <p:clrMapOvr>
    <a:masterClrMapping/>
  </p:clrMapOvr>
  <p:extLst>
    <p:ext uri="{DCECCB84-F9BA-43D5-87BE-67443E8EF086}">
      <p15:sldGuideLst xmlns:p15="http://schemas.microsoft.com/office/powerpoint/2012/main">
        <p15:guide id="2" pos="5213">
          <p15:clr>
            <a:srgbClr val="FBAE40"/>
          </p15:clr>
        </p15:guide>
        <p15:guide id="4" pos="387">
          <p15:clr>
            <a:srgbClr val="FBAE40"/>
          </p15:clr>
        </p15:guide>
        <p15:guide id="5" pos="2613">
          <p15:clr>
            <a:srgbClr val="FBAE40"/>
          </p15:clr>
        </p15:guide>
        <p15:guide id="7" pos="5027">
          <p15:clr>
            <a:srgbClr val="FBAE40"/>
          </p15:clr>
        </p15:guide>
        <p15:guide id="8" pos="7440">
          <p15:clr>
            <a:srgbClr val="FBAE40"/>
          </p15:clr>
        </p15:guide>
        <p15:guide id="9" pos="7625">
          <p15:clr>
            <a:srgbClr val="FBAE40"/>
          </p15:clr>
        </p15:guide>
        <p15:guide id="10" pos="2797">
          <p15:clr>
            <a:srgbClr val="FBAE40"/>
          </p15:clr>
        </p15:guide>
        <p15:guide id="12" pos="580">
          <p15:clr>
            <a:srgbClr val="FBAE40"/>
          </p15:clr>
        </p15:guide>
        <p15:guide id="13" pos="965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CB65-5A07-8144-B57A-80DA7F9D1F7E}"/>
              </a:ext>
            </a:extLst>
          </p:cNvPr>
          <p:cNvSpPr>
            <a:spLocks noGrp="1"/>
          </p:cNvSpPr>
          <p:nvPr>
            <p:ph type="ctrTitle"/>
          </p:nvPr>
        </p:nvSpPr>
        <p:spPr>
          <a:xfrm>
            <a:off x="302569" y="612418"/>
            <a:ext cx="16230602" cy="1112999"/>
          </a:xfrm>
          <a:prstGeom prst="rect">
            <a:avLst/>
          </a:prstGeom>
        </p:spPr>
        <p:txBody>
          <a:bodyPr anchor="t"/>
          <a:lstStyle>
            <a:lvl1pPr algn="l">
              <a:defRPr sz="270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2CBA5AAE-24D8-6642-9AA1-2403FBA9AE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564" y="4180372"/>
            <a:ext cx="17647301" cy="5904983"/>
          </a:xfrm>
          <a:prstGeom prst="rect">
            <a:avLst/>
          </a:prstGeom>
        </p:spPr>
      </p:pic>
    </p:spTree>
    <p:extLst>
      <p:ext uri="{BB962C8B-B14F-4D97-AF65-F5344CB8AC3E}">
        <p14:creationId xmlns:p14="http://schemas.microsoft.com/office/powerpoint/2010/main" val="1592184560"/>
      </p:ext>
    </p:extLst>
  </p:cSld>
  <p:clrMapOvr>
    <a:masterClrMapping/>
  </p:clrMapOvr>
  <p:extLst>
    <p:ext uri="{DCECCB84-F9BA-43D5-87BE-67443E8EF086}">
      <p15:sldGuideLst xmlns:p15="http://schemas.microsoft.com/office/powerpoint/2012/main">
        <p15:guide id="4" pos="387">
          <p15:clr>
            <a:srgbClr val="FBAE40"/>
          </p15:clr>
        </p15:guide>
        <p15:guide id="12" pos="580">
          <p15:clr>
            <a:srgbClr val="FBAE40"/>
          </p15:clr>
        </p15:guide>
        <p15:guide id="13" pos="965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EA0985D-C1FC-004B-94D4-7EB8F04A2788}"/>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123612152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962495" y="709784"/>
            <a:ext cx="16636178" cy="1204145"/>
          </a:xfrm>
        </p:spPr>
        <p:txBody>
          <a:bodyPr/>
          <a:lstStyle/>
          <a:p>
            <a:r>
              <a:rPr lang="en-US"/>
              <a:t>Click to edit Master title style</a:t>
            </a:r>
            <a:endParaRPr lang="en-GB" dirty="0"/>
          </a:p>
        </p:txBody>
      </p:sp>
      <p:sp>
        <p:nvSpPr>
          <p:cNvPr id="3" name="Content Placeholder 2"/>
          <p:cNvSpPr>
            <a:spLocks noGrp="1"/>
          </p:cNvSpPr>
          <p:nvPr>
            <p:ph idx="1"/>
          </p:nvPr>
        </p:nvSpPr>
        <p:spPr>
          <a:xfrm>
            <a:off x="965203" y="2720531"/>
            <a:ext cx="16408400" cy="5938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6"/>
          <p:cNvSpPr>
            <a:spLocks noGrp="1"/>
          </p:cNvSpPr>
          <p:nvPr>
            <p:ph type="body" sz="quarter" idx="13"/>
          </p:nvPr>
        </p:nvSpPr>
        <p:spPr>
          <a:xfrm>
            <a:off x="962495" y="1551653"/>
            <a:ext cx="16643351" cy="749300"/>
          </a:xfrm>
        </p:spPr>
        <p:txBody>
          <a:bodyPr/>
          <a:lstStyle>
            <a:lvl1pPr marL="0" indent="0">
              <a:buNone/>
              <a:defRPr sz="3600">
                <a:solidFill>
                  <a:srgbClr val="00B050"/>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D550179-8D67-8749-9127-618102CDD778}"/>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2030127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creenshot wBullet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1677274" y="2028167"/>
            <a:ext cx="5639177" cy="6658634"/>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5">
            <a:extLst>
              <a:ext uri="{FF2B5EF4-FFF2-40B4-BE49-F238E27FC236}">
                <a16:creationId xmlns:a16="http://schemas.microsoft.com/office/drawing/2014/main" id="{93B45B08-E10D-F645-B475-5E23B8330DB3}"/>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3009281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creenshot wBullets Subtitle">
    <p:spTree>
      <p:nvGrpSpPr>
        <p:cNvPr id="1" name=""/>
        <p:cNvGrpSpPr/>
        <p:nvPr/>
      </p:nvGrpSpPr>
      <p:grpSpPr>
        <a:xfrm>
          <a:off x="0" y="0"/>
          <a:ext cx="0" cy="0"/>
          <a:chOff x="0" y="0"/>
          <a:chExt cx="0" cy="0"/>
        </a:xfrm>
      </p:grpSpPr>
      <p:sp>
        <p:nvSpPr>
          <p:cNvPr id="2" name="Title 1"/>
          <p:cNvSpPr>
            <a:spLocks noGrp="1"/>
          </p:cNvSpPr>
          <p:nvPr>
            <p:ph type="title"/>
          </p:nvPr>
        </p:nvSpPr>
        <p:spPr>
          <a:xfrm>
            <a:off x="962495" y="709784"/>
            <a:ext cx="16636178" cy="1204145"/>
          </a:xfrm>
        </p:spPr>
        <p:txBody>
          <a:bodyPr/>
          <a:lstStyle/>
          <a:p>
            <a:r>
              <a:rPr lang="en-US"/>
              <a:t>Click to edit Master title style</a:t>
            </a:r>
            <a:endParaRPr lang="en-GB" dirty="0"/>
          </a:p>
        </p:txBody>
      </p:sp>
      <p:sp>
        <p:nvSpPr>
          <p:cNvPr id="3" name="Content Placeholder 2"/>
          <p:cNvSpPr>
            <a:spLocks noGrp="1"/>
          </p:cNvSpPr>
          <p:nvPr>
            <p:ph idx="1"/>
          </p:nvPr>
        </p:nvSpPr>
        <p:spPr>
          <a:xfrm>
            <a:off x="11677274" y="2766251"/>
            <a:ext cx="5639177" cy="6006284"/>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p:cNvSpPr>
            <a:spLocks noGrp="1"/>
          </p:cNvSpPr>
          <p:nvPr>
            <p:ph type="body" sz="quarter" idx="13"/>
          </p:nvPr>
        </p:nvSpPr>
        <p:spPr>
          <a:xfrm>
            <a:off x="962495" y="1562107"/>
            <a:ext cx="16643351" cy="749300"/>
          </a:xfrm>
        </p:spPr>
        <p:txBody>
          <a:bodyPr/>
          <a:lstStyle>
            <a:lvl1pPr marL="0" indent="0">
              <a:buNone/>
              <a:defRPr sz="3600">
                <a:solidFill>
                  <a:srgbClr val="00B050"/>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E85262C7-4517-E141-B437-5C6E26FE6A6C}"/>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647463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C017BBB1-489C-EF4B-9DF6-F337E3CF5460}"/>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2487410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wSubtitle">
    <p:spTree>
      <p:nvGrpSpPr>
        <p:cNvPr id="1" name=""/>
        <p:cNvGrpSpPr/>
        <p:nvPr/>
      </p:nvGrpSpPr>
      <p:grpSpPr>
        <a:xfrm>
          <a:off x="0" y="0"/>
          <a:ext cx="0" cy="0"/>
          <a:chOff x="0" y="0"/>
          <a:chExt cx="0" cy="0"/>
        </a:xfrm>
      </p:grpSpPr>
      <p:sp>
        <p:nvSpPr>
          <p:cNvPr id="2" name="Title 1"/>
          <p:cNvSpPr>
            <a:spLocks noGrp="1"/>
          </p:cNvSpPr>
          <p:nvPr>
            <p:ph type="title"/>
          </p:nvPr>
        </p:nvSpPr>
        <p:spPr>
          <a:xfrm>
            <a:off x="962495" y="709784"/>
            <a:ext cx="16636178" cy="1204145"/>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962495" y="1562107"/>
            <a:ext cx="16643351" cy="749300"/>
          </a:xfrm>
        </p:spPr>
        <p:txBody>
          <a:bodyPr/>
          <a:lstStyle>
            <a:lvl1pPr marL="0" indent="0">
              <a:buNone/>
              <a:defRPr sz="3600">
                <a:solidFill>
                  <a:srgbClr val="00B050"/>
                </a:solidFill>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C8F34792-4ADE-2448-B91E-F7B5976DDFBA}"/>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428900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B0AD-31B4-09BB-7D97-2ADD1EE8AC61}"/>
              </a:ext>
            </a:extLst>
          </p:cNvPr>
          <p:cNvSpPr>
            <a:spLocks noGrp="1"/>
          </p:cNvSpPr>
          <p:nvPr>
            <p:ph type="ctrTitle" hasCustomPrompt="1"/>
          </p:nvPr>
        </p:nvSpPr>
        <p:spPr>
          <a:xfrm>
            <a:off x="1143000" y="1790700"/>
            <a:ext cx="8686800" cy="1965325"/>
          </a:xfrm>
          <a:prstGeom prst="rect">
            <a:avLst/>
          </a:prstGeom>
        </p:spPr>
        <p:txBody>
          <a:bodyPr anchor="t"/>
          <a:lstStyle>
            <a:lvl1pPr algn="l">
              <a:defRPr sz="6000">
                <a:latin typeface="Roboto" panose="02000000000000000000" pitchFamily="2" charset="0"/>
                <a:ea typeface="Roboto" panose="02000000000000000000" pitchFamily="2" charset="0"/>
              </a:defRPr>
            </a:lvl1pPr>
          </a:lstStyle>
          <a:p>
            <a:r>
              <a:rPr lang="en-US" dirty="0"/>
              <a:t>Click to edit Page title style</a:t>
            </a:r>
          </a:p>
        </p:txBody>
      </p:sp>
      <p:sp>
        <p:nvSpPr>
          <p:cNvPr id="3" name="Subtitle 2">
            <a:extLst>
              <a:ext uri="{FF2B5EF4-FFF2-40B4-BE49-F238E27FC236}">
                <a16:creationId xmlns:a16="http://schemas.microsoft.com/office/drawing/2014/main" id="{C797383B-E654-680E-3DD8-9E9EF2728DF3}"/>
              </a:ext>
            </a:extLst>
          </p:cNvPr>
          <p:cNvSpPr>
            <a:spLocks noGrp="1"/>
          </p:cNvSpPr>
          <p:nvPr>
            <p:ph type="subTitle" idx="1" hasCustomPrompt="1"/>
          </p:nvPr>
        </p:nvSpPr>
        <p:spPr>
          <a:xfrm>
            <a:off x="1143000" y="4229100"/>
            <a:ext cx="7086600" cy="1752600"/>
          </a:xfrm>
          <a:prstGeom prst="rect">
            <a:avLst/>
          </a:prstGeom>
        </p:spPr>
        <p:txBody>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 or body copy</a:t>
            </a:r>
          </a:p>
        </p:txBody>
      </p:sp>
      <p:sp>
        <p:nvSpPr>
          <p:cNvPr id="10" name="Text Placeholder 9">
            <a:extLst>
              <a:ext uri="{FF2B5EF4-FFF2-40B4-BE49-F238E27FC236}">
                <a16:creationId xmlns:a16="http://schemas.microsoft.com/office/drawing/2014/main" id="{C79392F7-2FC4-DECE-AEE2-E7B7673C8095}"/>
              </a:ext>
            </a:extLst>
          </p:cNvPr>
          <p:cNvSpPr>
            <a:spLocks noGrp="1"/>
          </p:cNvSpPr>
          <p:nvPr>
            <p:ph type="body" sz="quarter" idx="10" hasCustomPrompt="1"/>
          </p:nvPr>
        </p:nvSpPr>
        <p:spPr>
          <a:xfrm>
            <a:off x="1143000" y="6134100"/>
            <a:ext cx="5715000" cy="2209800"/>
          </a:xfrm>
          <a:prstGeom prst="rect">
            <a:avLst/>
          </a:prstGeom>
        </p:spPr>
        <p:txBody>
          <a:bodyPr/>
          <a:lstStyle>
            <a:lvl1pPr marL="0" indent="0">
              <a:buFontTx/>
              <a:buNone/>
              <a:defRPr sz="2800">
                <a:latin typeface="Roboto" panose="02000000000000000000" pitchFamily="2" charset="0"/>
                <a:ea typeface="Roboto" panose="02000000000000000000" pitchFamily="2" charset="0"/>
              </a:defRPr>
            </a:lvl1pPr>
            <a:lvl2pPr marL="457200" indent="0">
              <a:buFontTx/>
              <a:buNone/>
              <a:defRPr sz="2800">
                <a:latin typeface="Roboto" panose="02000000000000000000" pitchFamily="2" charset="0"/>
                <a:ea typeface="Roboto" panose="02000000000000000000" pitchFamily="2" charset="0"/>
              </a:defRPr>
            </a:lvl2pPr>
            <a:lvl3pPr marL="914400" indent="0">
              <a:buFontTx/>
              <a:buNone/>
              <a:defRPr sz="2800">
                <a:latin typeface="Roboto" panose="02000000000000000000" pitchFamily="2" charset="0"/>
                <a:ea typeface="Roboto" panose="02000000000000000000" pitchFamily="2" charset="0"/>
              </a:defRPr>
            </a:lvl3pPr>
            <a:lvl4pPr marL="1371600" indent="0">
              <a:buFontTx/>
              <a:buNone/>
              <a:defRPr sz="2800">
                <a:latin typeface="Roboto" panose="02000000000000000000" pitchFamily="2" charset="0"/>
                <a:ea typeface="Roboto" panose="02000000000000000000" pitchFamily="2" charset="0"/>
              </a:defRPr>
            </a:lvl4pPr>
            <a:lvl5pPr marL="1828800" indent="0">
              <a:buFontTx/>
              <a:buNone/>
              <a:defRPr sz="2800">
                <a:latin typeface="Roboto" panose="02000000000000000000" pitchFamily="2" charset="0"/>
                <a:ea typeface="Roboto" panose="02000000000000000000" pitchFamily="2" charset="0"/>
              </a:defRPr>
            </a:lvl5pPr>
          </a:lstStyle>
          <a:p>
            <a:pPr lvl="0"/>
            <a:r>
              <a:rPr lang="en-US" dirty="0"/>
              <a:t>Body copy goes here</a:t>
            </a:r>
          </a:p>
        </p:txBody>
      </p:sp>
    </p:spTree>
    <p:extLst>
      <p:ext uri="{BB962C8B-B14F-4D97-AF65-F5344CB8AC3E}">
        <p14:creationId xmlns:p14="http://schemas.microsoft.com/office/powerpoint/2010/main" val="166145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Content Placeholder 3"/>
          <p:cNvSpPr>
            <a:spLocks noGrp="1"/>
          </p:cNvSpPr>
          <p:nvPr>
            <p:ph sz="quarter" idx="13"/>
          </p:nvPr>
        </p:nvSpPr>
        <p:spPr>
          <a:xfrm>
            <a:off x="946154" y="2286002"/>
            <a:ext cx="7807325" cy="6429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9381600" y="2286002"/>
            <a:ext cx="8175626" cy="6429377"/>
          </a:xfrm>
        </p:spPr>
        <p:txBody>
          <a:bodyPr/>
          <a:lstStyle>
            <a:lvl1pPr marL="0" indent="0">
              <a:buNone/>
              <a:defRPr/>
            </a:lvl1pPr>
          </a:lstStyle>
          <a:p>
            <a:r>
              <a:rPr lang="en-US"/>
              <a:t>Click icon to add picture</a:t>
            </a:r>
          </a:p>
        </p:txBody>
      </p:sp>
      <p:sp>
        <p:nvSpPr>
          <p:cNvPr id="9" name="Slide Number Placeholder 5">
            <a:extLst>
              <a:ext uri="{FF2B5EF4-FFF2-40B4-BE49-F238E27FC236}">
                <a16:creationId xmlns:a16="http://schemas.microsoft.com/office/drawing/2014/main" id="{C225C992-42F4-634D-B6F1-CFCA343ADEE9}"/>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Tree>
    <p:extLst>
      <p:ext uri="{BB962C8B-B14F-4D97-AF65-F5344CB8AC3E}">
        <p14:creationId xmlns:p14="http://schemas.microsoft.com/office/powerpoint/2010/main" val="3635648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ub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Content Placeholder 3"/>
          <p:cNvSpPr>
            <a:spLocks noGrp="1"/>
          </p:cNvSpPr>
          <p:nvPr>
            <p:ph sz="quarter" idx="13"/>
          </p:nvPr>
        </p:nvSpPr>
        <p:spPr>
          <a:xfrm>
            <a:off x="946154" y="2755790"/>
            <a:ext cx="7807325" cy="595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9381600" y="2755790"/>
            <a:ext cx="8175626" cy="5959586"/>
          </a:xfrm>
        </p:spPr>
        <p:txBody>
          <a:bodyPr/>
          <a:lstStyle>
            <a:lvl1pPr marL="0" indent="0">
              <a:buNone/>
              <a:defRPr/>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C225C992-42F4-634D-B6F1-CFCA343ADEE9}"/>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
        <p:nvSpPr>
          <p:cNvPr id="8" name="Text Placeholder 6">
            <a:extLst>
              <a:ext uri="{FF2B5EF4-FFF2-40B4-BE49-F238E27FC236}">
                <a16:creationId xmlns:a16="http://schemas.microsoft.com/office/drawing/2014/main" id="{EADB5D4A-B626-CA40-BC81-C6F5407579C3}"/>
              </a:ext>
            </a:extLst>
          </p:cNvPr>
          <p:cNvSpPr>
            <a:spLocks noGrp="1"/>
          </p:cNvSpPr>
          <p:nvPr>
            <p:ph type="body" sz="quarter" idx="15"/>
          </p:nvPr>
        </p:nvSpPr>
        <p:spPr>
          <a:xfrm>
            <a:off x="962495" y="1551653"/>
            <a:ext cx="16643351" cy="749300"/>
          </a:xfrm>
        </p:spPr>
        <p:txBody>
          <a:bodyPr/>
          <a:lstStyle>
            <a:lvl1pPr marL="0" indent="0">
              <a:buNone/>
              <a:defRPr sz="3600">
                <a:solidFill>
                  <a:srgbClr val="00B050"/>
                </a:solidFill>
              </a:defRPr>
            </a:lvl1pPr>
          </a:lstStyle>
          <a:p>
            <a:pPr lvl="0"/>
            <a:r>
              <a:rPr lang="en-US"/>
              <a:t>Click to edit Master text styles</a:t>
            </a:r>
          </a:p>
        </p:txBody>
      </p:sp>
    </p:spTree>
    <p:extLst>
      <p:ext uri="{BB962C8B-B14F-4D97-AF65-F5344CB8AC3E}">
        <p14:creationId xmlns:p14="http://schemas.microsoft.com/office/powerpoint/2010/main" val="1109899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Two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Content Placeholder 3"/>
          <p:cNvSpPr>
            <a:spLocks noGrp="1"/>
          </p:cNvSpPr>
          <p:nvPr>
            <p:ph sz="quarter" idx="13"/>
          </p:nvPr>
        </p:nvSpPr>
        <p:spPr>
          <a:xfrm>
            <a:off x="946154" y="2286002"/>
            <a:ext cx="7807325" cy="6429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C225C992-42F4-634D-B6F1-CFCA343ADEE9}"/>
              </a:ext>
            </a:extLst>
          </p:cNvPr>
          <p:cNvSpPr>
            <a:spLocks noGrp="1"/>
          </p:cNvSpPr>
          <p:nvPr>
            <p:ph type="sldNum" sz="quarter" idx="4"/>
          </p:nvPr>
        </p:nvSpPr>
        <p:spPr>
          <a:xfrm>
            <a:off x="8760013" y="9366179"/>
            <a:ext cx="1041128" cy="434744"/>
          </a:xfrm>
          <a:prstGeom prst="rect">
            <a:avLst/>
          </a:prstGeom>
        </p:spPr>
        <p:txBody>
          <a:bodyPr vert="horz" lIns="0" tIns="0" rIns="0" bIns="0" rtlCol="0" anchor="t" anchorCtr="0"/>
          <a:lstStyle>
            <a:lvl1pPr algn="ctr">
              <a:lnSpc>
                <a:spcPct val="85000"/>
              </a:lnSpc>
              <a:defRPr sz="1650" b="0" i="0">
                <a:solidFill>
                  <a:srgbClr val="595959"/>
                </a:solidFill>
                <a:latin typeface="Arial"/>
                <a:cs typeface="Arial"/>
              </a:defRPr>
            </a:lvl1pPr>
          </a:lstStyle>
          <a:p>
            <a:fld id="{A226B5C7-863F-4784-8CDC-18C0AF13FBD7}" type="slidenum">
              <a:rPr lang="en-GB" smtClean="0"/>
              <a:pPr/>
              <a:t>‹#›</a:t>
            </a:fld>
            <a:endParaRPr lang="en-GB" dirty="0"/>
          </a:p>
        </p:txBody>
      </p:sp>
      <p:sp>
        <p:nvSpPr>
          <p:cNvPr id="8" name="Content Placeholder 3">
            <a:extLst>
              <a:ext uri="{FF2B5EF4-FFF2-40B4-BE49-F238E27FC236}">
                <a16:creationId xmlns:a16="http://schemas.microsoft.com/office/drawing/2014/main" id="{1955F8FB-ACC9-D44C-8F7B-8DC85074E448}"/>
              </a:ext>
            </a:extLst>
          </p:cNvPr>
          <p:cNvSpPr>
            <a:spLocks noGrp="1"/>
          </p:cNvSpPr>
          <p:nvPr>
            <p:ph sz="quarter" idx="15"/>
          </p:nvPr>
        </p:nvSpPr>
        <p:spPr>
          <a:xfrm>
            <a:off x="9749900" y="2286002"/>
            <a:ext cx="7807325" cy="6429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14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8640-7C8D-D7BF-85BF-D7AE81F438E9}"/>
              </a:ext>
            </a:extLst>
          </p:cNvPr>
          <p:cNvSpPr>
            <a:spLocks noGrp="1"/>
          </p:cNvSpPr>
          <p:nvPr>
            <p:ph type="ctrTitle" hasCustomPrompt="1"/>
          </p:nvPr>
        </p:nvSpPr>
        <p:spPr>
          <a:xfrm>
            <a:off x="6553200" y="1684338"/>
            <a:ext cx="10515600" cy="715962"/>
          </a:xfrm>
          <a:prstGeom prst="rect">
            <a:avLst/>
          </a:prstGeom>
        </p:spPr>
        <p:txBody>
          <a:bodyPr anchor="b"/>
          <a:lstStyle>
            <a:lvl1pPr algn="l">
              <a:defRPr sz="3600">
                <a:latin typeface="Roboto" panose="02000000000000000000" pitchFamily="2" charset="0"/>
                <a:ea typeface="Roboto" panose="02000000000000000000" pitchFamily="2" charset="0"/>
              </a:defRPr>
            </a:lvl1pPr>
          </a:lstStyle>
          <a:p>
            <a:pPr lvl="0"/>
            <a:r>
              <a:rPr lang="en-US" dirty="0"/>
              <a:t>Title Goes Here</a:t>
            </a:r>
          </a:p>
        </p:txBody>
      </p:sp>
      <p:sp>
        <p:nvSpPr>
          <p:cNvPr id="3" name="Subtitle 2">
            <a:extLst>
              <a:ext uri="{FF2B5EF4-FFF2-40B4-BE49-F238E27FC236}">
                <a16:creationId xmlns:a16="http://schemas.microsoft.com/office/drawing/2014/main" id="{D5544D15-904D-2650-2F3E-146986BABB39}"/>
              </a:ext>
            </a:extLst>
          </p:cNvPr>
          <p:cNvSpPr>
            <a:spLocks noGrp="1"/>
          </p:cNvSpPr>
          <p:nvPr>
            <p:ph type="subTitle" idx="1" hasCustomPrompt="1"/>
          </p:nvPr>
        </p:nvSpPr>
        <p:spPr>
          <a:xfrm>
            <a:off x="6553200" y="2552700"/>
            <a:ext cx="10515600" cy="1905000"/>
          </a:xfrm>
          <a:prstGeom prst="rect">
            <a:avLst/>
          </a:prstGeom>
        </p:spPr>
        <p:txBody>
          <a:bodyPr/>
          <a:lstStyle>
            <a:lvl1pPr marL="0" indent="0" algn="l">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Body copy goes here</a:t>
            </a:r>
          </a:p>
        </p:txBody>
      </p:sp>
      <p:sp>
        <p:nvSpPr>
          <p:cNvPr id="14" name="Text Placeholder 13">
            <a:extLst>
              <a:ext uri="{FF2B5EF4-FFF2-40B4-BE49-F238E27FC236}">
                <a16:creationId xmlns:a16="http://schemas.microsoft.com/office/drawing/2014/main" id="{46C4A091-6A7B-FCF6-D02B-DCE130282393}"/>
              </a:ext>
            </a:extLst>
          </p:cNvPr>
          <p:cNvSpPr>
            <a:spLocks noGrp="1"/>
          </p:cNvSpPr>
          <p:nvPr>
            <p:ph type="body" sz="quarter" idx="10" hasCustomPrompt="1"/>
          </p:nvPr>
        </p:nvSpPr>
        <p:spPr>
          <a:xfrm>
            <a:off x="6553200" y="4990409"/>
            <a:ext cx="10515600" cy="715962"/>
          </a:xfrm>
          <a:prstGeom prst="rect">
            <a:avLst/>
          </a:prstGeom>
        </p:spPr>
        <p:txBody>
          <a:bodyPr/>
          <a:lstStyle>
            <a:lvl1pPr marL="0" indent="0">
              <a:buFontTx/>
              <a:buNone/>
              <a:defRPr sz="3600">
                <a:latin typeface="Roboto" panose="02000000000000000000" pitchFamily="2" charset="0"/>
                <a:ea typeface="Roboto" panose="020000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6" name="Text Placeholder 15">
            <a:extLst>
              <a:ext uri="{FF2B5EF4-FFF2-40B4-BE49-F238E27FC236}">
                <a16:creationId xmlns:a16="http://schemas.microsoft.com/office/drawing/2014/main" id="{6D2EA64B-F6CD-6691-0325-B880EC353BAA}"/>
              </a:ext>
            </a:extLst>
          </p:cNvPr>
          <p:cNvSpPr>
            <a:spLocks noGrp="1"/>
          </p:cNvSpPr>
          <p:nvPr>
            <p:ph type="body" sz="quarter" idx="11" hasCustomPrompt="1"/>
          </p:nvPr>
        </p:nvSpPr>
        <p:spPr>
          <a:xfrm>
            <a:off x="6553200" y="5860428"/>
            <a:ext cx="10515600" cy="1905000"/>
          </a:xfrm>
          <a:prstGeom prst="rect">
            <a:avLst/>
          </a:prstGeom>
        </p:spPr>
        <p:txBody>
          <a:bodyPr/>
          <a:lstStyle>
            <a:lvl1pPr marL="0" indent="0">
              <a:buFontTx/>
              <a:buNone/>
              <a:defRPr sz="2400">
                <a:latin typeface="Roboto" panose="02000000000000000000" pitchFamily="2" charset="0"/>
                <a:ea typeface="Roboto" panose="02000000000000000000" pitchFamily="2" charset="0"/>
              </a:defRPr>
            </a:lvl1pPr>
            <a:lvl2pPr marL="457200" indent="0">
              <a:buFontTx/>
              <a:buNone/>
              <a:defRPr sz="2400">
                <a:latin typeface="Roboto" panose="02000000000000000000" pitchFamily="2" charset="0"/>
                <a:ea typeface="Roboto" panose="02000000000000000000" pitchFamily="2" charset="0"/>
              </a:defRPr>
            </a:lvl2pPr>
            <a:lvl3pPr marL="914400" indent="0">
              <a:buFontTx/>
              <a:buNone/>
              <a:defRPr sz="2400">
                <a:latin typeface="Roboto" panose="02000000000000000000" pitchFamily="2" charset="0"/>
                <a:ea typeface="Roboto" panose="02000000000000000000" pitchFamily="2" charset="0"/>
              </a:defRPr>
            </a:lvl3pPr>
            <a:lvl4pPr marL="1371600" indent="0">
              <a:buFontTx/>
              <a:buNone/>
              <a:defRPr sz="2400">
                <a:latin typeface="Roboto" panose="02000000000000000000" pitchFamily="2" charset="0"/>
                <a:ea typeface="Roboto" panose="02000000000000000000" pitchFamily="2" charset="0"/>
              </a:defRPr>
            </a:lvl4pPr>
            <a:lvl5pPr marL="1828800" indent="0">
              <a:buFontTx/>
              <a:buNone/>
              <a:defRPr sz="2400">
                <a:latin typeface="Roboto" panose="02000000000000000000" pitchFamily="2" charset="0"/>
                <a:ea typeface="Roboto" panose="02000000000000000000" pitchFamily="2" charset="0"/>
              </a:defRPr>
            </a:lvl5pPr>
          </a:lstStyle>
          <a:p>
            <a:r>
              <a:rPr lang="en-US" dirty="0"/>
              <a:t>Body copy goes here</a:t>
            </a:r>
          </a:p>
        </p:txBody>
      </p:sp>
    </p:spTree>
    <p:extLst>
      <p:ext uri="{BB962C8B-B14F-4D97-AF65-F5344CB8AC3E}">
        <p14:creationId xmlns:p14="http://schemas.microsoft.com/office/powerpoint/2010/main" val="428532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8AAB-8FBA-ACED-D055-0DCC1E326412}"/>
              </a:ext>
            </a:extLst>
          </p:cNvPr>
          <p:cNvSpPr>
            <a:spLocks noGrp="1"/>
          </p:cNvSpPr>
          <p:nvPr>
            <p:ph type="ctrTitle" hasCustomPrompt="1"/>
          </p:nvPr>
        </p:nvSpPr>
        <p:spPr>
          <a:xfrm>
            <a:off x="1257300" y="1684338"/>
            <a:ext cx="8420100" cy="1782762"/>
          </a:xfrm>
          <a:prstGeom prst="rect">
            <a:avLst/>
          </a:prstGeom>
        </p:spPr>
        <p:txBody>
          <a:bodyPr anchor="t"/>
          <a:lstStyle>
            <a:lvl1pPr algn="l">
              <a:defRPr sz="6000">
                <a:latin typeface="Roboto" panose="02000000000000000000" pitchFamily="2" charset="0"/>
                <a:ea typeface="Roboto" panose="02000000000000000000" pitchFamily="2" charset="0"/>
              </a:defRPr>
            </a:lvl1pPr>
          </a:lstStyle>
          <a:p>
            <a:r>
              <a:rPr lang="en-US" dirty="0"/>
              <a:t>Contact Page Title</a:t>
            </a:r>
          </a:p>
        </p:txBody>
      </p:sp>
      <p:sp>
        <p:nvSpPr>
          <p:cNvPr id="3" name="Subtitle 2">
            <a:extLst>
              <a:ext uri="{FF2B5EF4-FFF2-40B4-BE49-F238E27FC236}">
                <a16:creationId xmlns:a16="http://schemas.microsoft.com/office/drawing/2014/main" id="{DF0A756A-98F2-63BA-D185-1B51446A8E60}"/>
              </a:ext>
            </a:extLst>
          </p:cNvPr>
          <p:cNvSpPr>
            <a:spLocks noGrp="1"/>
          </p:cNvSpPr>
          <p:nvPr>
            <p:ph type="subTitle" idx="1" hasCustomPrompt="1"/>
          </p:nvPr>
        </p:nvSpPr>
        <p:spPr>
          <a:xfrm>
            <a:off x="1257300" y="3621088"/>
            <a:ext cx="8420100" cy="2589212"/>
          </a:xfrm>
          <a:prstGeom prst="rect">
            <a:avLst/>
          </a:prstGeom>
        </p:spPr>
        <p:txBody>
          <a:bodyPr anchor="t"/>
          <a:lstStyle>
            <a:lvl1pPr marL="0" indent="0" algn="l">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Body copy goes here</a:t>
            </a:r>
          </a:p>
        </p:txBody>
      </p:sp>
      <p:sp>
        <p:nvSpPr>
          <p:cNvPr id="8" name="TextBox 7">
            <a:extLst>
              <a:ext uri="{FF2B5EF4-FFF2-40B4-BE49-F238E27FC236}">
                <a16:creationId xmlns:a16="http://schemas.microsoft.com/office/drawing/2014/main" id="{DEB80BE8-91C9-5D15-E580-EA268293C7F4}"/>
              </a:ext>
            </a:extLst>
          </p:cNvPr>
          <p:cNvSpPr txBox="1"/>
          <p:nvPr userDrawn="1"/>
        </p:nvSpPr>
        <p:spPr>
          <a:xfrm>
            <a:off x="1253987" y="9029700"/>
            <a:ext cx="5299213" cy="600998"/>
          </a:xfrm>
          <a:prstGeom prst="rect">
            <a:avLst/>
          </a:prstGeom>
          <a:noFill/>
        </p:spPr>
        <p:txBody>
          <a:bodyPr wrap="square">
            <a:spAutoFit/>
          </a:bodyPr>
          <a:lstStyle/>
          <a:p>
            <a:pPr algn="l">
              <a:lnSpc>
                <a:spcPts val="4529"/>
              </a:lnSpc>
            </a:pPr>
            <a:r>
              <a:rPr lang="en-US" sz="2400" b="1" i="0" dirty="0" err="1">
                <a:solidFill>
                  <a:srgbClr val="FD9400"/>
                </a:solidFill>
                <a:latin typeface="Roboto" panose="02000000000000000000" pitchFamily="2" charset="0"/>
                <a:ea typeface="Roboto" panose="02000000000000000000" pitchFamily="2" charset="0"/>
                <a:cs typeface="Roboto 5"/>
                <a:sym typeface="Roboto 5"/>
              </a:rPr>
              <a:t>www.beck-technology.com</a:t>
            </a:r>
            <a:endParaRPr lang="en-US" sz="2400" b="1" i="0" dirty="0">
              <a:solidFill>
                <a:srgbClr val="FD9400"/>
              </a:solidFill>
              <a:latin typeface="Roboto" panose="02000000000000000000" pitchFamily="2" charset="0"/>
              <a:ea typeface="Roboto" panose="02000000000000000000" pitchFamily="2" charset="0"/>
              <a:cs typeface="Roboto 5"/>
              <a:sym typeface="Roboto 5"/>
            </a:endParaRPr>
          </a:p>
        </p:txBody>
      </p:sp>
      <p:sp>
        <p:nvSpPr>
          <p:cNvPr id="10" name="Picture Placeholder 9">
            <a:extLst>
              <a:ext uri="{FF2B5EF4-FFF2-40B4-BE49-F238E27FC236}">
                <a16:creationId xmlns:a16="http://schemas.microsoft.com/office/drawing/2014/main" id="{93E74CCE-4381-D72F-201C-0AE9468BAD74}"/>
              </a:ext>
            </a:extLst>
          </p:cNvPr>
          <p:cNvSpPr>
            <a:spLocks noGrp="1"/>
          </p:cNvSpPr>
          <p:nvPr>
            <p:ph type="pic" sz="quarter" idx="10"/>
          </p:nvPr>
        </p:nvSpPr>
        <p:spPr>
          <a:xfrm>
            <a:off x="9982200" y="1684338"/>
            <a:ext cx="7543800" cy="6811962"/>
          </a:xfrm>
          <a:prstGeom prst="rect">
            <a:avLst/>
          </a:prstGeom>
        </p:spPr>
        <p:txBody>
          <a:bodyPr/>
          <a:lstStyle/>
          <a:p>
            <a:endParaRPr lang="en-US"/>
          </a:p>
        </p:txBody>
      </p:sp>
    </p:spTree>
    <p:extLst>
      <p:ext uri="{BB962C8B-B14F-4D97-AF65-F5344CB8AC3E}">
        <p14:creationId xmlns:p14="http://schemas.microsoft.com/office/powerpoint/2010/main" val="397005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1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theme" Target="../theme/theme1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8" Type="http://schemas.openxmlformats.org/officeDocument/2006/relationships/slideLayout" Target="../slideLayouts/slideLayout4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BA0B342-0406-BC64-3438-84AEC3C5F2BE}"/>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8" name="Freeform 3">
            <a:extLst>
              <a:ext uri="{FF2B5EF4-FFF2-40B4-BE49-F238E27FC236}">
                <a16:creationId xmlns:a16="http://schemas.microsoft.com/office/drawing/2014/main" id="{26150144-AF0C-609E-2A59-8F6E3234C447}"/>
              </a:ext>
            </a:extLst>
          </p:cNvPr>
          <p:cNvSpPr/>
          <p:nvPr userDrawn="1"/>
        </p:nvSpPr>
        <p:spPr>
          <a:xfrm rot="-10800000">
            <a:off x="12063" y="0"/>
            <a:ext cx="5009746" cy="10292408"/>
          </a:xfrm>
          <a:custGeom>
            <a:avLst/>
            <a:gdLst>
              <a:gd name="connsiteX0" fmla="*/ 0 w 11037140"/>
              <a:gd name="connsiteY0" fmla="*/ 26471 h 11063611"/>
              <a:gd name="connsiteX1" fmla="*/ 4154794 w 11037140"/>
              <a:gd name="connsiteY1" fmla="*/ 0 h 11063611"/>
              <a:gd name="connsiteX2" fmla="*/ 11037140 w 11037140"/>
              <a:gd name="connsiteY2" fmla="*/ 11063611 h 11063611"/>
              <a:gd name="connsiteX3" fmla="*/ 0 w 11037140"/>
              <a:gd name="connsiteY3" fmla="*/ 11063611 h 11063611"/>
              <a:gd name="connsiteX4" fmla="*/ 0 w 11037140"/>
              <a:gd name="connsiteY4" fmla="*/ 26471 h 11063611"/>
              <a:gd name="connsiteX0" fmla="*/ 0 w 11037140"/>
              <a:gd name="connsiteY0" fmla="*/ 52942 h 11090082"/>
              <a:gd name="connsiteX1" fmla="*/ 5213617 w 11037140"/>
              <a:gd name="connsiteY1" fmla="*/ 0 h 11090082"/>
              <a:gd name="connsiteX2" fmla="*/ 11037140 w 11037140"/>
              <a:gd name="connsiteY2" fmla="*/ 11090082 h 11090082"/>
              <a:gd name="connsiteX3" fmla="*/ 0 w 11037140"/>
              <a:gd name="connsiteY3" fmla="*/ 11090082 h 11090082"/>
              <a:gd name="connsiteX4" fmla="*/ 0 w 11037140"/>
              <a:gd name="connsiteY4" fmla="*/ 52942 h 11090082"/>
              <a:gd name="connsiteX0" fmla="*/ 0 w 5213617"/>
              <a:gd name="connsiteY0" fmla="*/ 52942 h 11090082"/>
              <a:gd name="connsiteX1" fmla="*/ 5213617 w 5213617"/>
              <a:gd name="connsiteY1" fmla="*/ 0 h 11090082"/>
              <a:gd name="connsiteX2" fmla="*/ 4895969 w 5213617"/>
              <a:gd name="connsiteY2" fmla="*/ 11090082 h 11090082"/>
              <a:gd name="connsiteX3" fmla="*/ 0 w 5213617"/>
              <a:gd name="connsiteY3" fmla="*/ 11090082 h 11090082"/>
              <a:gd name="connsiteX4" fmla="*/ 0 w 5213617"/>
              <a:gd name="connsiteY4" fmla="*/ 52942 h 11090082"/>
              <a:gd name="connsiteX0" fmla="*/ 0 w 5213617"/>
              <a:gd name="connsiteY0" fmla="*/ 52942 h 11090082"/>
              <a:gd name="connsiteX1" fmla="*/ 5213617 w 5213617"/>
              <a:gd name="connsiteY1" fmla="*/ 0 h 11090082"/>
              <a:gd name="connsiteX2" fmla="*/ 5187145 w 5213617"/>
              <a:gd name="connsiteY2" fmla="*/ 11090082 h 11090082"/>
              <a:gd name="connsiteX3" fmla="*/ 0 w 5213617"/>
              <a:gd name="connsiteY3" fmla="*/ 11090082 h 11090082"/>
              <a:gd name="connsiteX4" fmla="*/ 0 w 5213617"/>
              <a:gd name="connsiteY4" fmla="*/ 52942 h 11090082"/>
              <a:gd name="connsiteX0" fmla="*/ 0 w 5213617"/>
              <a:gd name="connsiteY0" fmla="*/ 0 h 11037140"/>
              <a:gd name="connsiteX1" fmla="*/ 5213617 w 5213617"/>
              <a:gd name="connsiteY1" fmla="*/ 6617 h 11037140"/>
              <a:gd name="connsiteX2" fmla="*/ 5187145 w 5213617"/>
              <a:gd name="connsiteY2" fmla="*/ 11037140 h 11037140"/>
              <a:gd name="connsiteX3" fmla="*/ 0 w 5213617"/>
              <a:gd name="connsiteY3" fmla="*/ 11037140 h 11037140"/>
              <a:gd name="connsiteX4" fmla="*/ 0 w 5213617"/>
              <a:gd name="connsiteY4" fmla="*/ 0 h 11037140"/>
              <a:gd name="connsiteX0" fmla="*/ 0 w 5373425"/>
              <a:gd name="connsiteY0" fmla="*/ 0 h 11037140"/>
              <a:gd name="connsiteX1" fmla="*/ 5213617 w 5373425"/>
              <a:gd name="connsiteY1" fmla="*/ 6617 h 11037140"/>
              <a:gd name="connsiteX2" fmla="*/ 5373425 w 5373425"/>
              <a:gd name="connsiteY2" fmla="*/ 11037140 h 11037140"/>
              <a:gd name="connsiteX3" fmla="*/ 0 w 5373425"/>
              <a:gd name="connsiteY3" fmla="*/ 11037140 h 11037140"/>
              <a:gd name="connsiteX4" fmla="*/ 0 w 5373425"/>
              <a:gd name="connsiteY4" fmla="*/ 0 h 11037140"/>
              <a:gd name="connsiteX0" fmla="*/ 0 w 5375061"/>
              <a:gd name="connsiteY0" fmla="*/ 5802 h 11042942"/>
              <a:gd name="connsiteX1" fmla="*/ 5375061 w 5375061"/>
              <a:gd name="connsiteY1" fmla="*/ 0 h 11042942"/>
              <a:gd name="connsiteX2" fmla="*/ 5373425 w 5375061"/>
              <a:gd name="connsiteY2" fmla="*/ 11042942 h 11042942"/>
              <a:gd name="connsiteX3" fmla="*/ 0 w 5375061"/>
              <a:gd name="connsiteY3" fmla="*/ 11042942 h 11042942"/>
              <a:gd name="connsiteX4" fmla="*/ 0 w 5375061"/>
              <a:gd name="connsiteY4" fmla="*/ 5802 h 1104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061" h="11042942">
                <a:moveTo>
                  <a:pt x="0" y="5802"/>
                </a:moveTo>
                <a:lnTo>
                  <a:pt x="5375061" y="0"/>
                </a:lnTo>
                <a:cubicBezTo>
                  <a:pt x="5374516" y="3680981"/>
                  <a:pt x="5373970" y="7361961"/>
                  <a:pt x="5373425" y="11042942"/>
                </a:cubicBezTo>
                <a:lnTo>
                  <a:pt x="0" y="11042942"/>
                </a:lnTo>
                <a:lnTo>
                  <a:pt x="0" y="580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8B23C3F3-1666-3F42-2B25-8F76FCDC3F1F}"/>
              </a:ext>
            </a:extLst>
          </p:cNvPr>
          <p:cNvSpPr/>
          <p:nvPr userDrawn="1"/>
        </p:nvSpPr>
        <p:spPr>
          <a:xfrm>
            <a:off x="14681049" y="284393"/>
            <a:ext cx="3281769" cy="1189519"/>
          </a:xfrm>
          <a:custGeom>
            <a:avLst/>
            <a:gdLst/>
            <a:ahLst/>
            <a:cxnLst/>
            <a:rect l="l" t="t" r="r" b="b"/>
            <a:pathLst>
              <a:path w="3281769" h="1189519">
                <a:moveTo>
                  <a:pt x="0" y="0"/>
                </a:moveTo>
                <a:lnTo>
                  <a:pt x="3281769" y="0"/>
                </a:lnTo>
                <a:lnTo>
                  <a:pt x="3281769" y="1189519"/>
                </a:lnTo>
                <a:lnTo>
                  <a:pt x="0" y="1189519"/>
                </a:lnTo>
                <a:lnTo>
                  <a:pt x="0" y="0"/>
                </a:lnTo>
                <a:close/>
              </a:path>
            </a:pathLst>
          </a:custGeom>
          <a:blipFill>
            <a:blip r:embed="rId6"/>
            <a:stretch>
              <a:fillRect/>
            </a:stretch>
          </a:blipFill>
        </p:spPr>
        <p:txBody>
          <a:bodyPr/>
          <a:lstStyle/>
          <a:p>
            <a:endParaRPr lang="en-US"/>
          </a:p>
        </p:txBody>
      </p:sp>
      <p:sp>
        <p:nvSpPr>
          <p:cNvPr id="12" name="Freeform 7">
            <a:extLst>
              <a:ext uri="{FF2B5EF4-FFF2-40B4-BE49-F238E27FC236}">
                <a16:creationId xmlns:a16="http://schemas.microsoft.com/office/drawing/2014/main" id="{7C4A821C-EADF-5F3A-9B87-782330B040EF}"/>
              </a:ext>
            </a:extLst>
          </p:cNvPr>
          <p:cNvSpPr/>
          <p:nvPr userDrawn="1"/>
        </p:nvSpPr>
        <p:spPr>
          <a:xfrm>
            <a:off x="2438400" y="6053294"/>
            <a:ext cx="4898371" cy="4241989"/>
          </a:xfrm>
          <a:custGeom>
            <a:avLst/>
            <a:gdLst/>
            <a:ahLst/>
            <a:cxnLst/>
            <a:rect l="l" t="t" r="r" b="b"/>
            <a:pathLst>
              <a:path w="6350000" h="5499100">
                <a:moveTo>
                  <a:pt x="0" y="5499100"/>
                </a:moveTo>
                <a:lnTo>
                  <a:pt x="3175000" y="0"/>
                </a:lnTo>
                <a:lnTo>
                  <a:pt x="6350000" y="5499100"/>
                </a:lnTo>
                <a:lnTo>
                  <a:pt x="0" y="5499100"/>
                </a:lnTo>
                <a:close/>
              </a:path>
            </a:pathLst>
          </a:custGeom>
          <a:solidFill>
            <a:srgbClr val="203038"/>
          </a:solidFill>
        </p:spPr>
        <p:txBody>
          <a:bodyPr/>
          <a:lstStyle/>
          <a:p>
            <a:endParaRPr lang="en-US" dirty="0"/>
          </a:p>
        </p:txBody>
      </p:sp>
      <p:sp>
        <p:nvSpPr>
          <p:cNvPr id="13" name="Freeform 5">
            <a:extLst>
              <a:ext uri="{FF2B5EF4-FFF2-40B4-BE49-F238E27FC236}">
                <a16:creationId xmlns:a16="http://schemas.microsoft.com/office/drawing/2014/main" id="{B8DAEF78-85BD-C1AE-68F8-0214E94D6CB8}"/>
              </a:ext>
            </a:extLst>
          </p:cNvPr>
          <p:cNvSpPr/>
          <p:nvPr userDrawn="1"/>
        </p:nvSpPr>
        <p:spPr>
          <a:xfrm>
            <a:off x="1397394" y="8282"/>
            <a:ext cx="11878754" cy="10287001"/>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7"/>
            <a:stretch>
              <a:fillRect l="-15068" r="-15068"/>
            </a:stretch>
          </a:blipFill>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B365F020-BB7D-F0F8-DEF6-30DBA2A0F276}"/>
              </a:ext>
            </a:extLst>
          </p:cNvPr>
          <p:cNvSpPr/>
          <p:nvPr userDrawn="1"/>
        </p:nvSpPr>
        <p:spPr>
          <a:xfrm rot="16200000">
            <a:off x="10765369" y="2760133"/>
            <a:ext cx="1866898" cy="13186832"/>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 name="connsiteX0" fmla="*/ 9206911 w 9206911"/>
              <a:gd name="connsiteY0" fmla="*/ 10316634 h 10316634"/>
              <a:gd name="connsiteX1" fmla="*/ 0 w 9206911"/>
              <a:gd name="connsiteY1" fmla="*/ 0 h 10316634"/>
              <a:gd name="connsiteX2" fmla="*/ 0 w 9206911"/>
              <a:gd name="connsiteY2" fmla="*/ 10312400 h 10316634"/>
              <a:gd name="connsiteX3" fmla="*/ 9206911 w 9206911"/>
              <a:gd name="connsiteY3" fmla="*/ 10316634 h 10316634"/>
            </a:gdLst>
            <a:ahLst/>
            <a:cxnLst>
              <a:cxn ang="0">
                <a:pos x="connsiteX0" y="connsiteY0"/>
              </a:cxn>
              <a:cxn ang="0">
                <a:pos x="connsiteX1" y="connsiteY1"/>
              </a:cxn>
              <a:cxn ang="0">
                <a:pos x="connsiteX2" y="connsiteY2"/>
              </a:cxn>
              <a:cxn ang="0">
                <a:pos x="connsiteX3" y="connsiteY3"/>
              </a:cxn>
            </a:cxnLst>
            <a:rect l="l" t="t" r="r" b="b"/>
            <a:pathLst>
              <a:path w="9206911" h="10316634">
                <a:moveTo>
                  <a:pt x="9206911" y="10316634"/>
                </a:moveTo>
                <a:lnTo>
                  <a:pt x="0" y="0"/>
                </a:lnTo>
                <a:lnTo>
                  <a:pt x="0" y="10312400"/>
                </a:lnTo>
                <a:lnTo>
                  <a:pt x="9206911" y="103166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7" name="Freeform 20">
            <a:extLst>
              <a:ext uri="{FF2B5EF4-FFF2-40B4-BE49-F238E27FC236}">
                <a16:creationId xmlns:a16="http://schemas.microsoft.com/office/drawing/2014/main" id="{EC6A9B22-5EB1-6888-E6B8-3D66B3FF6C10}"/>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
        <p:nvSpPr>
          <p:cNvPr id="14" name="Freeform 13">
            <a:extLst>
              <a:ext uri="{FF2B5EF4-FFF2-40B4-BE49-F238E27FC236}">
                <a16:creationId xmlns:a16="http://schemas.microsoft.com/office/drawing/2014/main" id="{52E2A8DF-3C10-FB3F-72A3-52E0F980F2C7}"/>
              </a:ext>
            </a:extLst>
          </p:cNvPr>
          <p:cNvSpPr/>
          <p:nvPr userDrawn="1"/>
        </p:nvSpPr>
        <p:spPr>
          <a:xfrm rot="16200000">
            <a:off x="4133853" y="5124449"/>
            <a:ext cx="1028697" cy="9296397"/>
          </a:xfrm>
          <a:custGeom>
            <a:avLst/>
            <a:gdLst>
              <a:gd name="connsiteX0" fmla="*/ 10329333 w 10329333"/>
              <a:gd name="connsiteY0" fmla="*/ 0 h 10329333"/>
              <a:gd name="connsiteX1" fmla="*/ 0 w 10329333"/>
              <a:gd name="connsiteY1" fmla="*/ 16933 h 10329333"/>
              <a:gd name="connsiteX2" fmla="*/ 16933 w 10329333"/>
              <a:gd name="connsiteY2" fmla="*/ 10329333 h 10329333"/>
              <a:gd name="connsiteX3" fmla="*/ 4555067 w 10329333"/>
              <a:gd name="connsiteY3" fmla="*/ 10312400 h 10329333"/>
              <a:gd name="connsiteX4" fmla="*/ 10329333 w 10329333"/>
              <a:gd name="connsiteY4" fmla="*/ 0 h 10329333"/>
              <a:gd name="connsiteX0" fmla="*/ 10329333 w 10329333"/>
              <a:gd name="connsiteY0" fmla="*/ 0 h 10329333"/>
              <a:gd name="connsiteX1" fmla="*/ 0 w 10329333"/>
              <a:gd name="connsiteY1" fmla="*/ 16933 h 10329333"/>
              <a:gd name="connsiteX2" fmla="*/ 16933 w 10329333"/>
              <a:gd name="connsiteY2" fmla="*/ 10329333 h 10329333"/>
              <a:gd name="connsiteX3" fmla="*/ 10329333 w 10329333"/>
              <a:gd name="connsiteY3" fmla="*/ 0 h 10329333"/>
            </a:gdLst>
            <a:ahLst/>
            <a:cxnLst>
              <a:cxn ang="0">
                <a:pos x="connsiteX0" y="connsiteY0"/>
              </a:cxn>
              <a:cxn ang="0">
                <a:pos x="connsiteX1" y="connsiteY1"/>
              </a:cxn>
              <a:cxn ang="0">
                <a:pos x="connsiteX2" y="connsiteY2"/>
              </a:cxn>
              <a:cxn ang="0">
                <a:pos x="connsiteX3" y="connsiteY3"/>
              </a:cxn>
            </a:cxnLst>
            <a:rect l="l" t="t" r="r" b="b"/>
            <a:pathLst>
              <a:path w="10329333" h="10329333">
                <a:moveTo>
                  <a:pt x="10329333" y="0"/>
                </a:moveTo>
                <a:lnTo>
                  <a:pt x="0" y="16933"/>
                </a:lnTo>
                <a:cubicBezTo>
                  <a:pt x="5644" y="3454400"/>
                  <a:pt x="11289" y="6891866"/>
                  <a:pt x="16933" y="10329333"/>
                </a:cubicBezTo>
                <a:lnTo>
                  <a:pt x="10329333"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C1B70F-894F-CC2A-F723-1385E250263C}"/>
              </a:ext>
            </a:extLst>
          </p:cNvPr>
          <p:cNvSpPr/>
          <p:nvPr userDrawn="1"/>
        </p:nvSpPr>
        <p:spPr>
          <a:xfrm>
            <a:off x="0" y="0"/>
            <a:ext cx="18288000" cy="1409700"/>
          </a:xfrm>
          <a:prstGeom prst="rect">
            <a:avLst/>
          </a:pr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03038"/>
              </a:solidFill>
            </a:endParaRPr>
          </a:p>
        </p:txBody>
      </p:sp>
      <p:sp>
        <p:nvSpPr>
          <p:cNvPr id="23" name="Freeform 22">
            <a:extLst>
              <a:ext uri="{FF2B5EF4-FFF2-40B4-BE49-F238E27FC236}">
                <a16:creationId xmlns:a16="http://schemas.microsoft.com/office/drawing/2014/main" id="{822ACC33-C48E-80E7-C8BE-EB10836E35C1}"/>
              </a:ext>
            </a:extLst>
          </p:cNvPr>
          <p:cNvSpPr/>
          <p:nvPr userDrawn="1"/>
        </p:nvSpPr>
        <p:spPr>
          <a:xfrm rot="5400000">
            <a:off x="-57150" y="57151"/>
            <a:ext cx="1409700" cy="1295400"/>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 name="connsiteX0" fmla="*/ 9206911 w 9206911"/>
              <a:gd name="connsiteY0" fmla="*/ 10316634 h 10316634"/>
              <a:gd name="connsiteX1" fmla="*/ 0 w 9206911"/>
              <a:gd name="connsiteY1" fmla="*/ 0 h 10316634"/>
              <a:gd name="connsiteX2" fmla="*/ 0 w 9206911"/>
              <a:gd name="connsiteY2" fmla="*/ 10312400 h 10316634"/>
              <a:gd name="connsiteX3" fmla="*/ 9206911 w 9206911"/>
              <a:gd name="connsiteY3" fmla="*/ 10316634 h 10316634"/>
            </a:gdLst>
            <a:ahLst/>
            <a:cxnLst>
              <a:cxn ang="0">
                <a:pos x="connsiteX0" y="connsiteY0"/>
              </a:cxn>
              <a:cxn ang="0">
                <a:pos x="connsiteX1" y="connsiteY1"/>
              </a:cxn>
              <a:cxn ang="0">
                <a:pos x="connsiteX2" y="connsiteY2"/>
              </a:cxn>
              <a:cxn ang="0">
                <a:pos x="connsiteX3" y="connsiteY3"/>
              </a:cxn>
            </a:cxnLst>
            <a:rect l="l" t="t" r="r" b="b"/>
            <a:pathLst>
              <a:path w="9206911" h="10316634">
                <a:moveTo>
                  <a:pt x="9206911" y="10316634"/>
                </a:moveTo>
                <a:lnTo>
                  <a:pt x="0" y="0"/>
                </a:lnTo>
                <a:lnTo>
                  <a:pt x="0" y="10312400"/>
                </a:lnTo>
                <a:lnTo>
                  <a:pt x="9206911" y="103166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4" name="Freeform 23">
            <a:extLst>
              <a:ext uri="{FF2B5EF4-FFF2-40B4-BE49-F238E27FC236}">
                <a16:creationId xmlns:a16="http://schemas.microsoft.com/office/drawing/2014/main" id="{D1B842AC-FDAE-73C9-39BA-D9EF74FDAB4C}"/>
              </a:ext>
            </a:extLst>
          </p:cNvPr>
          <p:cNvSpPr/>
          <p:nvPr userDrawn="1"/>
        </p:nvSpPr>
        <p:spPr>
          <a:xfrm rot="16200000" flipV="1">
            <a:off x="77028" y="-77029"/>
            <a:ext cx="1409700" cy="1563757"/>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 name="connsiteX0" fmla="*/ 9206911 w 9206911"/>
              <a:gd name="connsiteY0" fmla="*/ 10316634 h 10316634"/>
              <a:gd name="connsiteX1" fmla="*/ 0 w 9206911"/>
              <a:gd name="connsiteY1" fmla="*/ 0 h 10316634"/>
              <a:gd name="connsiteX2" fmla="*/ 0 w 9206911"/>
              <a:gd name="connsiteY2" fmla="*/ 10312400 h 10316634"/>
              <a:gd name="connsiteX3" fmla="*/ 9206911 w 9206911"/>
              <a:gd name="connsiteY3" fmla="*/ 10316634 h 10316634"/>
            </a:gdLst>
            <a:ahLst/>
            <a:cxnLst>
              <a:cxn ang="0">
                <a:pos x="connsiteX0" y="connsiteY0"/>
              </a:cxn>
              <a:cxn ang="0">
                <a:pos x="connsiteX1" y="connsiteY1"/>
              </a:cxn>
              <a:cxn ang="0">
                <a:pos x="connsiteX2" y="connsiteY2"/>
              </a:cxn>
              <a:cxn ang="0">
                <a:pos x="connsiteX3" y="connsiteY3"/>
              </a:cxn>
            </a:cxnLst>
            <a:rect l="l" t="t" r="r" b="b"/>
            <a:pathLst>
              <a:path w="9206911" h="10316634">
                <a:moveTo>
                  <a:pt x="9206911" y="10316634"/>
                </a:moveTo>
                <a:lnTo>
                  <a:pt x="0" y="0"/>
                </a:lnTo>
                <a:lnTo>
                  <a:pt x="0" y="10312400"/>
                </a:lnTo>
                <a:lnTo>
                  <a:pt x="9206911" y="103166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292286566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FA6852E-ABBE-F062-9290-F3ECB77E58AD}"/>
              </a:ext>
            </a:extLst>
          </p:cNvPr>
          <p:cNvSpPr/>
          <p:nvPr userDrawn="1"/>
        </p:nvSpPr>
        <p:spPr>
          <a:xfrm rot="16200000">
            <a:off x="10765369" y="2760133"/>
            <a:ext cx="1866898" cy="13186832"/>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 name="connsiteX0" fmla="*/ 9206911 w 9206911"/>
              <a:gd name="connsiteY0" fmla="*/ 10316634 h 10316634"/>
              <a:gd name="connsiteX1" fmla="*/ 0 w 9206911"/>
              <a:gd name="connsiteY1" fmla="*/ 0 h 10316634"/>
              <a:gd name="connsiteX2" fmla="*/ 0 w 9206911"/>
              <a:gd name="connsiteY2" fmla="*/ 10312400 h 10316634"/>
              <a:gd name="connsiteX3" fmla="*/ 9206911 w 9206911"/>
              <a:gd name="connsiteY3" fmla="*/ 10316634 h 10316634"/>
            </a:gdLst>
            <a:ahLst/>
            <a:cxnLst>
              <a:cxn ang="0">
                <a:pos x="connsiteX0" y="connsiteY0"/>
              </a:cxn>
              <a:cxn ang="0">
                <a:pos x="connsiteX1" y="connsiteY1"/>
              </a:cxn>
              <a:cxn ang="0">
                <a:pos x="connsiteX2" y="connsiteY2"/>
              </a:cxn>
              <a:cxn ang="0">
                <a:pos x="connsiteX3" y="connsiteY3"/>
              </a:cxn>
            </a:cxnLst>
            <a:rect l="l" t="t" r="r" b="b"/>
            <a:pathLst>
              <a:path w="9206911" h="10316634">
                <a:moveTo>
                  <a:pt x="9206911" y="10316634"/>
                </a:moveTo>
                <a:lnTo>
                  <a:pt x="0" y="0"/>
                </a:lnTo>
                <a:lnTo>
                  <a:pt x="0" y="10312400"/>
                </a:lnTo>
                <a:lnTo>
                  <a:pt x="9206911" y="103166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Freeform 20">
            <a:extLst>
              <a:ext uri="{FF2B5EF4-FFF2-40B4-BE49-F238E27FC236}">
                <a16:creationId xmlns:a16="http://schemas.microsoft.com/office/drawing/2014/main" id="{C5F516CD-0290-EA5F-4997-519261C085D1}"/>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
        <p:nvSpPr>
          <p:cNvPr id="9" name="Freeform 8">
            <a:extLst>
              <a:ext uri="{FF2B5EF4-FFF2-40B4-BE49-F238E27FC236}">
                <a16:creationId xmlns:a16="http://schemas.microsoft.com/office/drawing/2014/main" id="{19454C31-83F1-8AED-EC2F-6A2E6B382993}"/>
              </a:ext>
            </a:extLst>
          </p:cNvPr>
          <p:cNvSpPr/>
          <p:nvPr userDrawn="1"/>
        </p:nvSpPr>
        <p:spPr>
          <a:xfrm rot="16200000">
            <a:off x="4133853" y="5124449"/>
            <a:ext cx="1028697" cy="9296397"/>
          </a:xfrm>
          <a:custGeom>
            <a:avLst/>
            <a:gdLst>
              <a:gd name="connsiteX0" fmla="*/ 10329333 w 10329333"/>
              <a:gd name="connsiteY0" fmla="*/ 0 h 10329333"/>
              <a:gd name="connsiteX1" fmla="*/ 0 w 10329333"/>
              <a:gd name="connsiteY1" fmla="*/ 16933 h 10329333"/>
              <a:gd name="connsiteX2" fmla="*/ 16933 w 10329333"/>
              <a:gd name="connsiteY2" fmla="*/ 10329333 h 10329333"/>
              <a:gd name="connsiteX3" fmla="*/ 4555067 w 10329333"/>
              <a:gd name="connsiteY3" fmla="*/ 10312400 h 10329333"/>
              <a:gd name="connsiteX4" fmla="*/ 10329333 w 10329333"/>
              <a:gd name="connsiteY4" fmla="*/ 0 h 10329333"/>
              <a:gd name="connsiteX0" fmla="*/ 10329333 w 10329333"/>
              <a:gd name="connsiteY0" fmla="*/ 0 h 10329333"/>
              <a:gd name="connsiteX1" fmla="*/ 0 w 10329333"/>
              <a:gd name="connsiteY1" fmla="*/ 16933 h 10329333"/>
              <a:gd name="connsiteX2" fmla="*/ 16933 w 10329333"/>
              <a:gd name="connsiteY2" fmla="*/ 10329333 h 10329333"/>
              <a:gd name="connsiteX3" fmla="*/ 10329333 w 10329333"/>
              <a:gd name="connsiteY3" fmla="*/ 0 h 10329333"/>
            </a:gdLst>
            <a:ahLst/>
            <a:cxnLst>
              <a:cxn ang="0">
                <a:pos x="connsiteX0" y="connsiteY0"/>
              </a:cxn>
              <a:cxn ang="0">
                <a:pos x="connsiteX1" y="connsiteY1"/>
              </a:cxn>
              <a:cxn ang="0">
                <a:pos x="connsiteX2" y="connsiteY2"/>
              </a:cxn>
              <a:cxn ang="0">
                <a:pos x="connsiteX3" y="connsiteY3"/>
              </a:cxn>
            </a:cxnLst>
            <a:rect l="l" t="t" r="r" b="b"/>
            <a:pathLst>
              <a:path w="10329333" h="10329333">
                <a:moveTo>
                  <a:pt x="10329333" y="0"/>
                </a:moveTo>
                <a:lnTo>
                  <a:pt x="0" y="16933"/>
                </a:lnTo>
                <a:cubicBezTo>
                  <a:pt x="5644" y="3454400"/>
                  <a:pt x="11289" y="6891866"/>
                  <a:pt x="16933" y="10329333"/>
                </a:cubicBezTo>
                <a:lnTo>
                  <a:pt x="10329333"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215886"/>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938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p:titleStyle>
    <p:body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E918A-B04A-5F46-BE32-133E296D3DE3}"/>
              </a:ext>
            </a:extLst>
          </p:cNvPr>
          <p:cNvSpPr>
            <a:spLocks noGrp="1"/>
          </p:cNvSpPr>
          <p:nvPr>
            <p:ph type="title"/>
          </p:nvPr>
        </p:nvSpPr>
        <p:spPr>
          <a:xfrm>
            <a:off x="989286" y="2657122"/>
            <a:ext cx="15773400" cy="1074782"/>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50B8B21-AD82-2E47-AA82-E1BEBE5C1CD2}"/>
              </a:ext>
            </a:extLst>
          </p:cNvPr>
          <p:cNvSpPr>
            <a:spLocks noGrp="1"/>
          </p:cNvSpPr>
          <p:nvPr>
            <p:ph type="body" idx="1"/>
          </p:nvPr>
        </p:nvSpPr>
        <p:spPr>
          <a:xfrm>
            <a:off x="1033471" y="5143507"/>
            <a:ext cx="15997238" cy="412194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9665D2D-3800-4944-AFB6-8528CCEF83BE}"/>
              </a:ext>
            </a:extLst>
          </p:cNvPr>
          <p:cNvSpPr>
            <a:spLocks noGrp="1"/>
          </p:cNvSpPr>
          <p:nvPr>
            <p:ph type="ftr" sz="quarter" idx="3"/>
          </p:nvPr>
        </p:nvSpPr>
        <p:spPr>
          <a:xfrm>
            <a:off x="333377" y="9629785"/>
            <a:ext cx="8641080" cy="338138"/>
          </a:xfrm>
          <a:prstGeom prst="rect">
            <a:avLst/>
          </a:prstGeom>
        </p:spPr>
        <p:txBody>
          <a:bodyPr vert="horz" lIns="0" tIns="0" rIns="0" bIns="0" rtlCol="0" anchor="b"/>
          <a:lstStyle>
            <a:lvl1pPr algn="l">
              <a:defRPr sz="675" b="0" i="0" kern="600" spc="35" baseline="0">
                <a:solidFill>
                  <a:schemeClr val="tx1"/>
                </a:solidFill>
                <a:latin typeface="NB International Pro Light" panose="020B0303040100020004" pitchFamily="34" charset="77"/>
              </a:defRPr>
            </a:lvl1pPr>
          </a:lstStyle>
          <a:p>
            <a:r>
              <a:rPr lang="en-US"/>
              <a:t>DODGE CONSTRUCTION NETWORK  |  CONFIDENTIAL</a:t>
            </a:r>
            <a:endParaRPr lang="en-US" dirty="0"/>
          </a:p>
        </p:txBody>
      </p:sp>
      <p:sp>
        <p:nvSpPr>
          <p:cNvPr id="6" name="Slide Number Placeholder 5">
            <a:extLst>
              <a:ext uri="{FF2B5EF4-FFF2-40B4-BE49-F238E27FC236}">
                <a16:creationId xmlns:a16="http://schemas.microsoft.com/office/drawing/2014/main" id="{BF5F8CE2-4EC5-8D41-82B5-DCAA283B7886}"/>
              </a:ext>
            </a:extLst>
          </p:cNvPr>
          <p:cNvSpPr>
            <a:spLocks noGrp="1"/>
          </p:cNvSpPr>
          <p:nvPr>
            <p:ph type="sldNum" sz="quarter" idx="4"/>
          </p:nvPr>
        </p:nvSpPr>
        <p:spPr>
          <a:xfrm>
            <a:off x="13615988" y="316534"/>
            <a:ext cx="4333877" cy="404447"/>
          </a:xfrm>
          <a:prstGeom prst="rect">
            <a:avLst/>
          </a:prstGeom>
        </p:spPr>
        <p:txBody>
          <a:bodyPr vert="horz" lIns="0" tIns="0" rIns="0" bIns="0" rtlCol="0" anchor="ctr"/>
          <a:lstStyle>
            <a:lvl1pPr algn="r">
              <a:defRPr sz="1125" b="0" i="0">
                <a:solidFill>
                  <a:schemeClr val="tx1"/>
                </a:solidFill>
                <a:latin typeface="NB International Pro Light" panose="020B0303040100020004" pitchFamily="34" charset="77"/>
              </a:defRPr>
            </a:lvl1pPr>
          </a:lstStyle>
          <a:p>
            <a:fld id="{573B9995-3CFD-3544-9E2D-3966FE22BFB1}" type="slidenum">
              <a:rPr lang="en-US" smtClean="0"/>
              <a:pPr/>
              <a:t>‹#›</a:t>
            </a:fld>
            <a:endParaRPr lang="en-US" dirty="0"/>
          </a:p>
        </p:txBody>
      </p:sp>
    </p:spTree>
    <p:extLst>
      <p:ext uri="{BB962C8B-B14F-4D97-AF65-F5344CB8AC3E}">
        <p14:creationId xmlns:p14="http://schemas.microsoft.com/office/powerpoint/2010/main" val="175981898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Lst>
  <p:hf sldNum="0" hdr="0" dt="0"/>
  <p:txStyles>
    <p:titleStyle>
      <a:lvl1pPr algn="l" defTabSz="1028675" rtl="0" eaLnBrk="1" latinLnBrk="0" hangingPunct="1">
        <a:lnSpc>
          <a:spcPct val="90000"/>
        </a:lnSpc>
        <a:spcBef>
          <a:spcPct val="0"/>
        </a:spcBef>
        <a:buNone/>
        <a:defRPr sz="3375" b="0" i="0" kern="1200">
          <a:solidFill>
            <a:schemeClr val="tx1"/>
          </a:solidFill>
          <a:latin typeface="NB International Pro Light" panose="020B0303040100020004" pitchFamily="34" charset="77"/>
          <a:ea typeface="+mj-ea"/>
          <a:cs typeface="+mj-cs"/>
        </a:defRPr>
      </a:lvl1pPr>
    </p:titleStyle>
    <p:bodyStyle>
      <a:lvl1pPr marL="257169" indent="-257169" algn="l" defTabSz="1028675" rtl="0" eaLnBrk="1" latinLnBrk="0" hangingPunct="1">
        <a:lnSpc>
          <a:spcPct val="90000"/>
        </a:lnSpc>
        <a:spcBef>
          <a:spcPts val="1125"/>
        </a:spcBef>
        <a:buFont typeface="System Font Regular"/>
        <a:buChar char="–"/>
        <a:defRPr sz="3150" b="0" i="0" kern="1200">
          <a:solidFill>
            <a:schemeClr val="tx1"/>
          </a:solidFill>
          <a:latin typeface="NB International Pro Light" panose="020B0303040100020004" pitchFamily="34" charset="77"/>
          <a:ea typeface="+mn-ea"/>
          <a:cs typeface="+mn-cs"/>
        </a:defRPr>
      </a:lvl1pPr>
      <a:lvl2pPr marL="771506" indent="-257169" algn="l" defTabSz="1028675" rtl="0" eaLnBrk="1" latinLnBrk="0" hangingPunct="1">
        <a:lnSpc>
          <a:spcPct val="90000"/>
        </a:lnSpc>
        <a:spcBef>
          <a:spcPts val="563"/>
        </a:spcBef>
        <a:buFont typeface="System Font Regular"/>
        <a:buChar char="–"/>
        <a:defRPr sz="2700" b="0" i="0" kern="1200">
          <a:solidFill>
            <a:schemeClr val="tx1"/>
          </a:solidFill>
          <a:latin typeface="NB International Pro Light" panose="020B0303040100020004" pitchFamily="34" charset="77"/>
          <a:ea typeface="+mn-ea"/>
          <a:cs typeface="+mn-cs"/>
        </a:defRPr>
      </a:lvl2pPr>
      <a:lvl3pPr marL="1285842" indent="-257169" algn="l" defTabSz="1028675" rtl="0" eaLnBrk="1" latinLnBrk="0" hangingPunct="1">
        <a:lnSpc>
          <a:spcPct val="90000"/>
        </a:lnSpc>
        <a:spcBef>
          <a:spcPts val="563"/>
        </a:spcBef>
        <a:buFont typeface="System Font Regular"/>
        <a:buChar char="–"/>
        <a:defRPr sz="2250" b="0" i="0" kern="1200">
          <a:solidFill>
            <a:schemeClr val="tx1"/>
          </a:solidFill>
          <a:latin typeface="NB International Pro Light" panose="020B0303040100020004" pitchFamily="34" charset="77"/>
          <a:ea typeface="+mn-ea"/>
          <a:cs typeface="+mn-cs"/>
        </a:defRPr>
      </a:lvl3pPr>
      <a:lvl4pPr marL="1800180" indent="-257169" algn="l" defTabSz="1028675" rtl="0" eaLnBrk="1" latinLnBrk="0" hangingPunct="1">
        <a:lnSpc>
          <a:spcPct val="90000"/>
        </a:lnSpc>
        <a:spcBef>
          <a:spcPts val="563"/>
        </a:spcBef>
        <a:buFont typeface="System Font Regular"/>
        <a:buChar char="–"/>
        <a:defRPr sz="2025" b="0" i="0" kern="1200">
          <a:solidFill>
            <a:schemeClr val="tx1"/>
          </a:solidFill>
          <a:latin typeface="NB International Pro Light" panose="020B0303040100020004" pitchFamily="34" charset="77"/>
          <a:ea typeface="+mn-ea"/>
          <a:cs typeface="+mn-cs"/>
        </a:defRPr>
      </a:lvl4pPr>
      <a:lvl5pPr marL="2314518" indent="-257169" algn="l" defTabSz="1028675" rtl="0" eaLnBrk="1" latinLnBrk="0" hangingPunct="1">
        <a:lnSpc>
          <a:spcPct val="90000"/>
        </a:lnSpc>
        <a:spcBef>
          <a:spcPts val="563"/>
        </a:spcBef>
        <a:buFont typeface="System Font Regular"/>
        <a:buChar char="–"/>
        <a:defRPr sz="2025" b="0" i="0" kern="1200">
          <a:solidFill>
            <a:schemeClr val="tx1"/>
          </a:solidFill>
          <a:latin typeface="NB International Pro Light" panose="020B0303040100020004" pitchFamily="34" charset="77"/>
          <a:ea typeface="+mn-ea"/>
          <a:cs typeface="+mn-cs"/>
        </a:defRPr>
      </a:lvl5pPr>
      <a:lvl6pPr marL="2828855" indent="-257169" algn="l" defTabSz="1028675" rtl="0" eaLnBrk="1" latinLnBrk="0" hangingPunct="1">
        <a:lnSpc>
          <a:spcPct val="90000"/>
        </a:lnSpc>
        <a:spcBef>
          <a:spcPts val="563"/>
        </a:spcBef>
        <a:buFont typeface="NB International Pro Light" panose="020B0604020202020204" pitchFamily="34" charset="0"/>
        <a:buChar char="•"/>
        <a:defRPr sz="2025" kern="1200">
          <a:solidFill>
            <a:schemeClr val="tx1"/>
          </a:solidFill>
          <a:latin typeface="+mn-lt"/>
          <a:ea typeface="+mn-ea"/>
          <a:cs typeface="+mn-cs"/>
        </a:defRPr>
      </a:lvl6pPr>
      <a:lvl7pPr marL="3343193" indent="-257169" algn="l" defTabSz="1028675" rtl="0" eaLnBrk="1" latinLnBrk="0" hangingPunct="1">
        <a:lnSpc>
          <a:spcPct val="90000"/>
        </a:lnSpc>
        <a:spcBef>
          <a:spcPts val="563"/>
        </a:spcBef>
        <a:buFont typeface="NB International Pro Light" panose="020B0604020202020204" pitchFamily="34" charset="0"/>
        <a:buChar char="•"/>
        <a:defRPr sz="2025" kern="1200">
          <a:solidFill>
            <a:schemeClr val="tx1"/>
          </a:solidFill>
          <a:latin typeface="+mn-lt"/>
          <a:ea typeface="+mn-ea"/>
          <a:cs typeface="+mn-cs"/>
        </a:defRPr>
      </a:lvl7pPr>
      <a:lvl8pPr marL="3857529" indent="-257169" algn="l" defTabSz="1028675" rtl="0" eaLnBrk="1" latinLnBrk="0" hangingPunct="1">
        <a:lnSpc>
          <a:spcPct val="90000"/>
        </a:lnSpc>
        <a:spcBef>
          <a:spcPts val="563"/>
        </a:spcBef>
        <a:buFont typeface="NB International Pro Light" panose="020B0604020202020204" pitchFamily="34" charset="0"/>
        <a:buChar char="•"/>
        <a:defRPr sz="2025" kern="1200">
          <a:solidFill>
            <a:schemeClr val="tx1"/>
          </a:solidFill>
          <a:latin typeface="+mn-lt"/>
          <a:ea typeface="+mn-ea"/>
          <a:cs typeface="+mn-cs"/>
        </a:defRPr>
      </a:lvl8pPr>
      <a:lvl9pPr marL="4371866" indent="-257169" algn="l" defTabSz="1028675" rtl="0" eaLnBrk="1" latinLnBrk="0" hangingPunct="1">
        <a:lnSpc>
          <a:spcPct val="90000"/>
        </a:lnSpc>
        <a:spcBef>
          <a:spcPts val="563"/>
        </a:spcBef>
        <a:buFont typeface="NB International Pro Light"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675" rtl="0" eaLnBrk="1" latinLnBrk="0" hangingPunct="1">
        <a:defRPr sz="2025" kern="1200">
          <a:solidFill>
            <a:schemeClr val="tx1"/>
          </a:solidFill>
          <a:latin typeface="+mn-lt"/>
          <a:ea typeface="+mn-ea"/>
          <a:cs typeface="+mn-cs"/>
        </a:defRPr>
      </a:lvl1pPr>
      <a:lvl2pPr marL="514338" algn="l" defTabSz="1028675" rtl="0" eaLnBrk="1" latinLnBrk="0" hangingPunct="1">
        <a:defRPr sz="2025" kern="1200">
          <a:solidFill>
            <a:schemeClr val="tx1"/>
          </a:solidFill>
          <a:latin typeface="+mn-lt"/>
          <a:ea typeface="+mn-ea"/>
          <a:cs typeface="+mn-cs"/>
        </a:defRPr>
      </a:lvl2pPr>
      <a:lvl3pPr marL="1028675" algn="l" defTabSz="1028675" rtl="0" eaLnBrk="1" latinLnBrk="0" hangingPunct="1">
        <a:defRPr sz="2025" kern="1200">
          <a:solidFill>
            <a:schemeClr val="tx1"/>
          </a:solidFill>
          <a:latin typeface="+mn-lt"/>
          <a:ea typeface="+mn-ea"/>
          <a:cs typeface="+mn-cs"/>
        </a:defRPr>
      </a:lvl3pPr>
      <a:lvl4pPr marL="1543013" algn="l" defTabSz="1028675" rtl="0" eaLnBrk="1" latinLnBrk="0" hangingPunct="1">
        <a:defRPr sz="2025" kern="1200">
          <a:solidFill>
            <a:schemeClr val="tx1"/>
          </a:solidFill>
          <a:latin typeface="+mn-lt"/>
          <a:ea typeface="+mn-ea"/>
          <a:cs typeface="+mn-cs"/>
        </a:defRPr>
      </a:lvl4pPr>
      <a:lvl5pPr marL="2057349" algn="l" defTabSz="1028675" rtl="0" eaLnBrk="1" latinLnBrk="0" hangingPunct="1">
        <a:defRPr sz="2025" kern="1200">
          <a:solidFill>
            <a:schemeClr val="tx1"/>
          </a:solidFill>
          <a:latin typeface="+mn-lt"/>
          <a:ea typeface="+mn-ea"/>
          <a:cs typeface="+mn-cs"/>
        </a:defRPr>
      </a:lvl5pPr>
      <a:lvl6pPr marL="2571686" algn="l" defTabSz="1028675" rtl="0" eaLnBrk="1" latinLnBrk="0" hangingPunct="1">
        <a:defRPr sz="2025" kern="1200">
          <a:solidFill>
            <a:schemeClr val="tx1"/>
          </a:solidFill>
          <a:latin typeface="+mn-lt"/>
          <a:ea typeface="+mn-ea"/>
          <a:cs typeface="+mn-cs"/>
        </a:defRPr>
      </a:lvl6pPr>
      <a:lvl7pPr marL="3086022" algn="l" defTabSz="1028675" rtl="0" eaLnBrk="1" latinLnBrk="0" hangingPunct="1">
        <a:defRPr sz="2025" kern="1200">
          <a:solidFill>
            <a:schemeClr val="tx1"/>
          </a:solidFill>
          <a:latin typeface="+mn-lt"/>
          <a:ea typeface="+mn-ea"/>
          <a:cs typeface="+mn-cs"/>
        </a:defRPr>
      </a:lvl7pPr>
      <a:lvl8pPr marL="3600360" algn="l" defTabSz="1028675" rtl="0" eaLnBrk="1" latinLnBrk="0" hangingPunct="1">
        <a:defRPr sz="2025" kern="1200">
          <a:solidFill>
            <a:schemeClr val="tx1"/>
          </a:solidFill>
          <a:latin typeface="+mn-lt"/>
          <a:ea typeface="+mn-ea"/>
          <a:cs typeface="+mn-cs"/>
        </a:defRPr>
      </a:lvl8pPr>
      <a:lvl9pPr marL="4114698" algn="l" defTabSz="1028675"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856">
          <p15:clr>
            <a:srgbClr val="F26B43"/>
          </p15:clr>
        </p15:guide>
        <p15:guide id="3" pos="10051">
          <p15:clr>
            <a:srgbClr val="F26B43"/>
          </p15:clr>
        </p15:guide>
        <p15:guide id="5" pos="384">
          <p15:clr>
            <a:srgbClr val="F26B43"/>
          </p15:clr>
        </p15:guide>
        <p15:guide id="6" pos="192">
          <p15:clr>
            <a:srgbClr val="F26B43"/>
          </p15:clr>
        </p15:guide>
        <p15:guide id="7" orient="horz" pos="2160">
          <p15:clr>
            <a:srgbClr val="F26B43"/>
          </p15:clr>
        </p15:guide>
        <p15:guide id="8" orient="horz" pos="4032">
          <p15:clr>
            <a:srgbClr val="F26B43"/>
          </p15:clr>
        </p15:guide>
        <p15:guide id="9" orient="horz" pos="4176">
          <p15:clr>
            <a:srgbClr val="F26B43"/>
          </p15:clr>
        </p15:guide>
        <p15:guide id="10" orient="horz" pos="144">
          <p15:clr>
            <a:srgbClr val="F26B43"/>
          </p15:clr>
        </p15:guide>
        <p15:guide id="11" orient="horz" pos="288">
          <p15:clr>
            <a:srgbClr val="F26B43"/>
          </p15:clr>
        </p15:guide>
        <p15:guide id="12" pos="5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41877A8E-2146-CE84-69A8-6495D7ACDC9F}"/>
              </a:ext>
            </a:extLst>
          </p:cNvPr>
          <p:cNvSpPr/>
          <p:nvPr userDrawn="1"/>
        </p:nvSpPr>
        <p:spPr>
          <a:xfrm rot="10433598">
            <a:off x="12296082" y="-228640"/>
            <a:ext cx="3884503" cy="4012695"/>
          </a:xfrm>
          <a:custGeom>
            <a:avLst/>
            <a:gdLst>
              <a:gd name="connsiteX0" fmla="*/ 0 w 5911857"/>
              <a:gd name="connsiteY0" fmla="*/ 4434340 h 5499100"/>
              <a:gd name="connsiteX1" fmla="*/ 2736857 w 5911857"/>
              <a:gd name="connsiteY1" fmla="*/ 0 h 5499100"/>
              <a:gd name="connsiteX2" fmla="*/ 5911857 w 5911857"/>
              <a:gd name="connsiteY2" fmla="*/ 5499100 h 5499100"/>
              <a:gd name="connsiteX3" fmla="*/ 0 w 5911857"/>
              <a:gd name="connsiteY3" fmla="*/ 4434340 h 5499100"/>
              <a:gd name="connsiteX0" fmla="*/ 0 w 5635394"/>
              <a:gd name="connsiteY0" fmla="*/ 4434340 h 5052658"/>
              <a:gd name="connsiteX1" fmla="*/ 2736857 w 5635394"/>
              <a:gd name="connsiteY1" fmla="*/ 0 h 5052658"/>
              <a:gd name="connsiteX2" fmla="*/ 5635394 w 5635394"/>
              <a:gd name="connsiteY2" fmla="*/ 5052658 h 5052658"/>
              <a:gd name="connsiteX3" fmla="*/ 0 w 5635394"/>
              <a:gd name="connsiteY3" fmla="*/ 4434340 h 5052658"/>
              <a:gd name="connsiteX0" fmla="*/ 0 w 4891242"/>
              <a:gd name="connsiteY0" fmla="*/ 4513954 h 5052658"/>
              <a:gd name="connsiteX1" fmla="*/ 1992705 w 4891242"/>
              <a:gd name="connsiteY1" fmla="*/ 0 h 5052658"/>
              <a:gd name="connsiteX2" fmla="*/ 4891242 w 4891242"/>
              <a:gd name="connsiteY2" fmla="*/ 5052658 h 5052658"/>
              <a:gd name="connsiteX3" fmla="*/ 0 w 4891242"/>
              <a:gd name="connsiteY3" fmla="*/ 4513954 h 5052658"/>
            </a:gdLst>
            <a:ahLst/>
            <a:cxnLst>
              <a:cxn ang="0">
                <a:pos x="connsiteX0" y="connsiteY0"/>
              </a:cxn>
              <a:cxn ang="0">
                <a:pos x="connsiteX1" y="connsiteY1"/>
              </a:cxn>
              <a:cxn ang="0">
                <a:pos x="connsiteX2" y="connsiteY2"/>
              </a:cxn>
              <a:cxn ang="0">
                <a:pos x="connsiteX3" y="connsiteY3"/>
              </a:cxn>
            </a:cxnLst>
            <a:rect l="l" t="t" r="r" b="b"/>
            <a:pathLst>
              <a:path w="4891242" h="5052658">
                <a:moveTo>
                  <a:pt x="0" y="4513954"/>
                </a:moveTo>
                <a:lnTo>
                  <a:pt x="1992705" y="0"/>
                </a:lnTo>
                <a:lnTo>
                  <a:pt x="4891242" y="5052658"/>
                </a:lnTo>
                <a:lnTo>
                  <a:pt x="0" y="4513954"/>
                </a:lnTo>
                <a:close/>
              </a:path>
            </a:pathLst>
          </a:custGeom>
          <a:solidFill>
            <a:srgbClr val="203038"/>
          </a:solidFill>
          <a:ln>
            <a:noFill/>
          </a:ln>
        </p:spPr>
        <p:txBody>
          <a:bodyPr/>
          <a:lstStyle/>
          <a:p>
            <a:endParaRPr lang="en-US" dirty="0"/>
          </a:p>
        </p:txBody>
      </p:sp>
      <p:sp>
        <p:nvSpPr>
          <p:cNvPr id="16" name="Freeform 15">
            <a:extLst>
              <a:ext uri="{FF2B5EF4-FFF2-40B4-BE49-F238E27FC236}">
                <a16:creationId xmlns:a16="http://schemas.microsoft.com/office/drawing/2014/main" id="{4D9C6427-FA33-DE39-82C4-2C03E7F996F0}"/>
              </a:ext>
            </a:extLst>
          </p:cNvPr>
          <p:cNvSpPr/>
          <p:nvPr userDrawn="1"/>
        </p:nvSpPr>
        <p:spPr>
          <a:xfrm>
            <a:off x="12715461" y="0"/>
            <a:ext cx="5565913" cy="10316817"/>
          </a:xfrm>
          <a:custGeom>
            <a:avLst/>
            <a:gdLst>
              <a:gd name="connsiteX0" fmla="*/ 3200400 w 5565913"/>
              <a:gd name="connsiteY0" fmla="*/ 0 h 10316817"/>
              <a:gd name="connsiteX1" fmla="*/ 5565913 w 5565913"/>
              <a:gd name="connsiteY1" fmla="*/ 0 h 10316817"/>
              <a:gd name="connsiteX2" fmla="*/ 5565913 w 5565913"/>
              <a:gd name="connsiteY2" fmla="*/ 10316817 h 10316817"/>
              <a:gd name="connsiteX3" fmla="*/ 0 w 5565913"/>
              <a:gd name="connsiteY3" fmla="*/ 10296939 h 10316817"/>
              <a:gd name="connsiteX4" fmla="*/ 3200400 w 5565913"/>
              <a:gd name="connsiteY4" fmla="*/ 0 h 1031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3" h="10316817">
                <a:moveTo>
                  <a:pt x="3200400" y="0"/>
                </a:moveTo>
                <a:lnTo>
                  <a:pt x="5565913" y="0"/>
                </a:lnTo>
                <a:lnTo>
                  <a:pt x="5565913" y="10316817"/>
                </a:lnTo>
                <a:lnTo>
                  <a:pt x="0" y="10296939"/>
                </a:lnTo>
                <a:lnTo>
                  <a:pt x="3200400" y="0"/>
                </a:lnTo>
                <a:close/>
              </a:path>
            </a:pathLst>
          </a:custGeom>
          <a:gradFill>
            <a:gsLst>
              <a:gs pos="100000">
                <a:srgbClr val="FCB975"/>
              </a:gs>
              <a:gs pos="25000">
                <a:srgbClr val="FD9400"/>
              </a:gs>
            </a:gsLst>
            <a:lin ang="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68554E93-C1D5-7448-BDCE-36303DC959AA}"/>
              </a:ext>
            </a:extLst>
          </p:cNvPr>
          <p:cNvSpPr/>
          <p:nvPr userDrawn="1"/>
        </p:nvSpPr>
        <p:spPr>
          <a:xfrm>
            <a:off x="533400" y="9144361"/>
            <a:ext cx="2414127" cy="875031"/>
          </a:xfrm>
          <a:custGeom>
            <a:avLst/>
            <a:gdLst/>
            <a:ahLst/>
            <a:cxnLst/>
            <a:rect l="l" t="t" r="r" b="b"/>
            <a:pathLst>
              <a:path w="2414127" h="875031">
                <a:moveTo>
                  <a:pt x="0" y="0"/>
                </a:moveTo>
                <a:lnTo>
                  <a:pt x="2414128" y="0"/>
                </a:lnTo>
                <a:lnTo>
                  <a:pt x="2414128" y="875032"/>
                </a:lnTo>
                <a:lnTo>
                  <a:pt x="0" y="8750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794008611"/>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6600"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C88C23-C1B3-0B04-CDBD-7C5D66CEFE89}"/>
              </a:ext>
            </a:extLst>
          </p:cNvPr>
          <p:cNvSpPr/>
          <p:nvPr userDrawn="1"/>
        </p:nvSpPr>
        <p:spPr>
          <a:xfrm>
            <a:off x="0" y="0"/>
            <a:ext cx="18288000" cy="10287000"/>
          </a:xfrm>
          <a:prstGeom prst="rect">
            <a:avLst/>
          </a:prstGeom>
          <a:solidFill>
            <a:srgbClr val="2030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A7859730-0002-D93D-7C39-348ECB530323}"/>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11190312"/>
      </p:ext>
    </p:extLst>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lnSpc>
          <a:spcPct val="90000"/>
        </a:lnSpc>
        <a:spcBef>
          <a:spcPct val="0"/>
        </a:spcBef>
        <a:buNone/>
        <a:defRPr sz="6600" kern="1200">
          <a:solidFill>
            <a:schemeClr val="bg1"/>
          </a:solidFill>
          <a:latin typeface="Roboto" panose="02000000000000000000" pitchFamily="2" charset="0"/>
          <a:ea typeface="Roboto" panose="02000000000000000000" pitchFamily="2" charset="0"/>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Roboto" panose="02000000000000000000" pitchFamily="2" charset="0"/>
          <a:ea typeface="Roboto"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AA8355D-0ADA-D56B-1100-BE6ACB4250FB}"/>
              </a:ext>
            </a:extLst>
          </p:cNvPr>
          <p:cNvSpPr/>
          <p:nvPr userDrawn="1"/>
        </p:nvSpPr>
        <p:spPr>
          <a:xfrm>
            <a:off x="0" y="50799"/>
            <a:ext cx="9177867" cy="10312400"/>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Lst>
            <a:ahLst/>
            <a:cxnLst>
              <a:cxn ang="0">
                <a:pos x="connsiteX0" y="connsiteY0"/>
              </a:cxn>
              <a:cxn ang="0">
                <a:pos x="connsiteX1" y="connsiteY1"/>
              </a:cxn>
              <a:cxn ang="0">
                <a:pos x="connsiteX2" y="connsiteY2"/>
              </a:cxn>
              <a:cxn ang="0">
                <a:pos x="connsiteX3" y="connsiteY3"/>
              </a:cxn>
            </a:cxnLst>
            <a:rect l="l" t="t" r="r" b="b"/>
            <a:pathLst>
              <a:path w="9177867" h="10312400">
                <a:moveTo>
                  <a:pt x="9177867" y="10278534"/>
                </a:moveTo>
                <a:lnTo>
                  <a:pt x="0" y="0"/>
                </a:lnTo>
                <a:lnTo>
                  <a:pt x="0" y="10312400"/>
                </a:lnTo>
                <a:lnTo>
                  <a:pt x="9177867" y="102785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Freeform 14">
            <a:extLst>
              <a:ext uri="{FF2B5EF4-FFF2-40B4-BE49-F238E27FC236}">
                <a16:creationId xmlns:a16="http://schemas.microsoft.com/office/drawing/2014/main" id="{27868276-2CE4-399B-6A64-09263D386562}"/>
              </a:ext>
            </a:extLst>
          </p:cNvPr>
          <p:cNvSpPr/>
          <p:nvPr userDrawn="1"/>
        </p:nvSpPr>
        <p:spPr>
          <a:xfrm>
            <a:off x="0" y="4233"/>
            <a:ext cx="10329333" cy="10329333"/>
          </a:xfrm>
          <a:custGeom>
            <a:avLst/>
            <a:gdLst>
              <a:gd name="connsiteX0" fmla="*/ 10329333 w 10329333"/>
              <a:gd name="connsiteY0" fmla="*/ 0 h 10329333"/>
              <a:gd name="connsiteX1" fmla="*/ 0 w 10329333"/>
              <a:gd name="connsiteY1" fmla="*/ 16933 h 10329333"/>
              <a:gd name="connsiteX2" fmla="*/ 16933 w 10329333"/>
              <a:gd name="connsiteY2" fmla="*/ 10329333 h 10329333"/>
              <a:gd name="connsiteX3" fmla="*/ 4555067 w 10329333"/>
              <a:gd name="connsiteY3" fmla="*/ 10312400 h 10329333"/>
              <a:gd name="connsiteX4" fmla="*/ 10329333 w 10329333"/>
              <a:gd name="connsiteY4" fmla="*/ 0 h 1032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3" h="10329333">
                <a:moveTo>
                  <a:pt x="10329333" y="0"/>
                </a:moveTo>
                <a:lnTo>
                  <a:pt x="0" y="16933"/>
                </a:lnTo>
                <a:cubicBezTo>
                  <a:pt x="5644" y="3454400"/>
                  <a:pt x="11289" y="6891866"/>
                  <a:pt x="16933" y="10329333"/>
                </a:cubicBezTo>
                <a:lnTo>
                  <a:pt x="4555067" y="10312400"/>
                </a:lnTo>
                <a:lnTo>
                  <a:pt x="10329333"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9D37884A-C324-FED0-9402-C84061C4A9D8}"/>
              </a:ext>
            </a:extLst>
          </p:cNvPr>
          <p:cNvSpPr/>
          <p:nvPr userDrawn="1"/>
        </p:nvSpPr>
        <p:spPr>
          <a:xfrm>
            <a:off x="15240000" y="9133102"/>
            <a:ext cx="2430642" cy="875031"/>
          </a:xfrm>
          <a:custGeom>
            <a:avLst/>
            <a:gdLst/>
            <a:ahLst/>
            <a:cxnLst/>
            <a:rect l="l" t="t" r="r" b="b"/>
            <a:pathLst>
              <a:path w="2430642" h="875031">
                <a:moveTo>
                  <a:pt x="0" y="0"/>
                </a:moveTo>
                <a:lnTo>
                  <a:pt x="2430642" y="0"/>
                </a:lnTo>
                <a:lnTo>
                  <a:pt x="2430642" y="875032"/>
                </a:lnTo>
                <a:lnTo>
                  <a:pt x="0" y="8750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5365909"/>
      </p:ext>
    </p:extLst>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6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11A8A4F-C0DC-E3A7-F422-D6A7B3CD107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25" name="Freeform 20">
            <a:extLst>
              <a:ext uri="{FF2B5EF4-FFF2-40B4-BE49-F238E27FC236}">
                <a16:creationId xmlns:a16="http://schemas.microsoft.com/office/drawing/2014/main" id="{A08B9EF0-084A-2E41-F3BA-2860A2A1D6E1}"/>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561714"/>
      </p:ext>
    </p:extLst>
  </p:cSld>
  <p:clrMap bg1="lt1" tx1="dk1" bg2="lt2" tx2="dk2" accent1="accent1" accent2="accent2" accent3="accent3" accent4="accent4" accent5="accent5" accent6="accent6" hlink="hlink" folHlink="folHlink"/>
  <p:sldLayoutIdLst>
    <p:sldLayoutId id="2147483657"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lnSpc>
          <a:spcPct val="90000"/>
        </a:lnSpc>
        <a:spcBef>
          <a:spcPct val="0"/>
        </a:spcBef>
        <a:buNone/>
        <a:defRPr sz="8000" kern="1200">
          <a:solidFill>
            <a:schemeClr val="bg1"/>
          </a:solidFill>
          <a:latin typeface="Roboto" panose="02000000000000000000" pitchFamily="2" charset="0"/>
          <a:ea typeface="Roboto" panose="02000000000000000000" pitchFamily="2" charset="0"/>
          <a:cs typeface="+mj-cs"/>
        </a:defRPr>
      </a:lvl1pPr>
    </p:titleStyle>
    <p:bodyStyle>
      <a:lvl1pPr marL="0" indent="0" algn="ctr" defTabSz="914400" rtl="0" eaLnBrk="1" latinLnBrk="0" hangingPunct="1">
        <a:lnSpc>
          <a:spcPct val="90000"/>
        </a:lnSpc>
        <a:spcBef>
          <a:spcPts val="1000"/>
        </a:spcBef>
        <a:buFontTx/>
        <a:buNone/>
        <a:defRPr sz="3200"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Tx/>
        <a:buNone/>
        <a:defRPr sz="24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Tx/>
        <a:buNone/>
        <a:defRPr sz="24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Tx/>
        <a:buNone/>
        <a:defRPr sz="24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Freeform 9">
            <a:extLst>
              <a:ext uri="{FF2B5EF4-FFF2-40B4-BE49-F238E27FC236}">
                <a16:creationId xmlns:a16="http://schemas.microsoft.com/office/drawing/2014/main" id="{9CAC4EB5-6ED9-B89A-C6B9-D7CADC068DCF}"/>
              </a:ext>
            </a:extLst>
          </p:cNvPr>
          <p:cNvSpPr/>
          <p:nvPr userDrawn="1"/>
        </p:nvSpPr>
        <p:spPr>
          <a:xfrm>
            <a:off x="15574289" y="92583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
        <p:nvSpPr>
          <p:cNvPr id="17" name="Freeform 16">
            <a:extLst>
              <a:ext uri="{FF2B5EF4-FFF2-40B4-BE49-F238E27FC236}">
                <a16:creationId xmlns:a16="http://schemas.microsoft.com/office/drawing/2014/main" id="{0B7B23D1-EDB5-9858-F195-EBA43EA9E595}"/>
              </a:ext>
            </a:extLst>
          </p:cNvPr>
          <p:cNvSpPr/>
          <p:nvPr userDrawn="1"/>
        </p:nvSpPr>
        <p:spPr>
          <a:xfrm>
            <a:off x="8026400" y="0"/>
            <a:ext cx="10278533" cy="10329333"/>
          </a:xfrm>
          <a:custGeom>
            <a:avLst/>
            <a:gdLst>
              <a:gd name="connsiteX0" fmla="*/ 0 w 10278533"/>
              <a:gd name="connsiteY0" fmla="*/ 0 h 10329333"/>
              <a:gd name="connsiteX1" fmla="*/ 10278533 w 10278533"/>
              <a:gd name="connsiteY1" fmla="*/ 16933 h 10329333"/>
              <a:gd name="connsiteX2" fmla="*/ 10261600 w 10278533"/>
              <a:gd name="connsiteY2" fmla="*/ 10295467 h 10329333"/>
              <a:gd name="connsiteX3" fmla="*/ 2319867 w 10278533"/>
              <a:gd name="connsiteY3" fmla="*/ 10329333 h 10329333"/>
              <a:gd name="connsiteX4" fmla="*/ 0 w 10278533"/>
              <a:gd name="connsiteY4" fmla="*/ 0 h 1032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8533" h="10329333">
                <a:moveTo>
                  <a:pt x="0" y="0"/>
                </a:moveTo>
                <a:lnTo>
                  <a:pt x="10278533" y="16933"/>
                </a:lnTo>
                <a:cubicBezTo>
                  <a:pt x="10272889" y="3443111"/>
                  <a:pt x="10267244" y="6869289"/>
                  <a:pt x="10261600" y="10295467"/>
                </a:cubicBezTo>
                <a:lnTo>
                  <a:pt x="2319867" y="10329333"/>
                </a:lnTo>
                <a:lnTo>
                  <a:pt x="0" y="0"/>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20">
            <a:extLst>
              <a:ext uri="{FF2B5EF4-FFF2-40B4-BE49-F238E27FC236}">
                <a16:creationId xmlns:a16="http://schemas.microsoft.com/office/drawing/2014/main" id="{0F155CE8-2C6A-6D3E-0907-FA987F87543B}"/>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208462048"/>
      </p:ext>
    </p:extLst>
  </p:cSld>
  <p:clrMap bg1="lt1" tx1="dk1" bg2="lt2" tx2="dk2" accent1="accent1" accent2="accent2" accent3="accent3" accent4="accent4" accent5="accent5" accent6="accent6" hlink="hlink" folHlink="folHlink"/>
  <p:sldLayoutIdLst>
    <p:sldLayoutId id="214748365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Freeform 4">
            <a:extLst>
              <a:ext uri="{FF2B5EF4-FFF2-40B4-BE49-F238E27FC236}">
                <a16:creationId xmlns:a16="http://schemas.microsoft.com/office/drawing/2014/main" id="{486977B3-3EDE-80D7-5C69-0B62267792F0}"/>
              </a:ext>
            </a:extLst>
          </p:cNvPr>
          <p:cNvSpPr/>
          <p:nvPr userDrawn="1"/>
        </p:nvSpPr>
        <p:spPr>
          <a:xfrm>
            <a:off x="8896485" y="2"/>
            <a:ext cx="9398997" cy="10296098"/>
          </a:xfrm>
          <a:custGeom>
            <a:avLst/>
            <a:gdLst>
              <a:gd name="connsiteX0" fmla="*/ 4179746 w 6317215"/>
              <a:gd name="connsiteY0" fmla="*/ 0 h 6317215"/>
              <a:gd name="connsiteX1" fmla="*/ 6317215 w 6317215"/>
              <a:gd name="connsiteY1" fmla="*/ 2137470 h 6317215"/>
              <a:gd name="connsiteX2" fmla="*/ 2137470 w 6317215"/>
              <a:gd name="connsiteY2" fmla="*/ 6317215 h 6317215"/>
              <a:gd name="connsiteX3" fmla="*/ 0 w 6317215"/>
              <a:gd name="connsiteY3" fmla="*/ 4179746 h 6317215"/>
              <a:gd name="connsiteX4" fmla="*/ 3265862 w 6317215"/>
              <a:gd name="connsiteY4" fmla="*/ 911041 h 6317215"/>
              <a:gd name="connsiteX5" fmla="*/ 4179746 w 6317215"/>
              <a:gd name="connsiteY5" fmla="*/ 0 h 6317215"/>
              <a:gd name="connsiteX0" fmla="*/ 3265862 w 6317215"/>
              <a:gd name="connsiteY0" fmla="*/ 0 h 5406174"/>
              <a:gd name="connsiteX1" fmla="*/ 6317215 w 6317215"/>
              <a:gd name="connsiteY1" fmla="*/ 1226429 h 5406174"/>
              <a:gd name="connsiteX2" fmla="*/ 2137470 w 6317215"/>
              <a:gd name="connsiteY2" fmla="*/ 5406174 h 5406174"/>
              <a:gd name="connsiteX3" fmla="*/ 0 w 6317215"/>
              <a:gd name="connsiteY3" fmla="*/ 3268705 h 5406174"/>
              <a:gd name="connsiteX4" fmla="*/ 3265862 w 6317215"/>
              <a:gd name="connsiteY4" fmla="*/ 0 h 5406174"/>
              <a:gd name="connsiteX0" fmla="*/ 3265862 w 6317215"/>
              <a:gd name="connsiteY0" fmla="*/ 0 h 5406174"/>
              <a:gd name="connsiteX1" fmla="*/ 4935566 w 6317215"/>
              <a:gd name="connsiteY1" fmla="*/ 667881 h 5406174"/>
              <a:gd name="connsiteX2" fmla="*/ 6317215 w 6317215"/>
              <a:gd name="connsiteY2" fmla="*/ 1226429 h 5406174"/>
              <a:gd name="connsiteX3" fmla="*/ 2137470 w 6317215"/>
              <a:gd name="connsiteY3" fmla="*/ 5406174 h 5406174"/>
              <a:gd name="connsiteX4" fmla="*/ 0 w 6317215"/>
              <a:gd name="connsiteY4" fmla="*/ 3268705 h 5406174"/>
              <a:gd name="connsiteX5" fmla="*/ 3265862 w 6317215"/>
              <a:gd name="connsiteY5" fmla="*/ 0 h 5406174"/>
              <a:gd name="connsiteX0" fmla="*/ 3265862 w 6317215"/>
              <a:gd name="connsiteY0" fmla="*/ 0 h 5406174"/>
              <a:gd name="connsiteX1" fmla="*/ 4935566 w 6317215"/>
              <a:gd name="connsiteY1" fmla="*/ 667881 h 5406174"/>
              <a:gd name="connsiteX2" fmla="*/ 6317215 w 6317215"/>
              <a:gd name="connsiteY2" fmla="*/ 1226429 h 5406174"/>
              <a:gd name="connsiteX3" fmla="*/ 4926667 w 6317215"/>
              <a:gd name="connsiteY3" fmla="*/ 2611871 h 5406174"/>
              <a:gd name="connsiteX4" fmla="*/ 2137470 w 6317215"/>
              <a:gd name="connsiteY4" fmla="*/ 5406174 h 5406174"/>
              <a:gd name="connsiteX5" fmla="*/ 0 w 6317215"/>
              <a:gd name="connsiteY5" fmla="*/ 3268705 h 5406174"/>
              <a:gd name="connsiteX6" fmla="*/ 3265862 w 6317215"/>
              <a:gd name="connsiteY6" fmla="*/ 0 h 5406174"/>
              <a:gd name="connsiteX0" fmla="*/ 3265862 w 4935566"/>
              <a:gd name="connsiteY0" fmla="*/ 0 h 5406174"/>
              <a:gd name="connsiteX1" fmla="*/ 4935566 w 4935566"/>
              <a:gd name="connsiteY1" fmla="*/ 667881 h 5406174"/>
              <a:gd name="connsiteX2" fmla="*/ 4926667 w 4935566"/>
              <a:gd name="connsiteY2" fmla="*/ 2611871 h 5406174"/>
              <a:gd name="connsiteX3" fmla="*/ 2137470 w 4935566"/>
              <a:gd name="connsiteY3" fmla="*/ 5406174 h 5406174"/>
              <a:gd name="connsiteX4" fmla="*/ 0 w 4935566"/>
              <a:gd name="connsiteY4" fmla="*/ 3268705 h 5406174"/>
              <a:gd name="connsiteX5" fmla="*/ 3265862 w 4935566"/>
              <a:gd name="connsiteY5" fmla="*/ 0 h 5406174"/>
              <a:gd name="connsiteX0" fmla="*/ 3265862 w 4936423"/>
              <a:gd name="connsiteY0" fmla="*/ 0 h 5406174"/>
              <a:gd name="connsiteX1" fmla="*/ 4935566 w 4936423"/>
              <a:gd name="connsiteY1" fmla="*/ 667881 h 5406174"/>
              <a:gd name="connsiteX2" fmla="*/ 4935567 w 4936423"/>
              <a:gd name="connsiteY2" fmla="*/ 2602972 h 5406174"/>
              <a:gd name="connsiteX3" fmla="*/ 2137470 w 4936423"/>
              <a:gd name="connsiteY3" fmla="*/ 5406174 h 5406174"/>
              <a:gd name="connsiteX4" fmla="*/ 0 w 4936423"/>
              <a:gd name="connsiteY4" fmla="*/ 3268705 h 5406174"/>
              <a:gd name="connsiteX5" fmla="*/ 3265862 w 4936423"/>
              <a:gd name="connsiteY5" fmla="*/ 0 h 5406174"/>
              <a:gd name="connsiteX0" fmla="*/ 3265862 w 4936105"/>
              <a:gd name="connsiteY0" fmla="*/ 0 h 5406174"/>
              <a:gd name="connsiteX1" fmla="*/ 4931116 w 4936105"/>
              <a:gd name="connsiteY1" fmla="*/ 452 h 5406174"/>
              <a:gd name="connsiteX2" fmla="*/ 4935567 w 4936105"/>
              <a:gd name="connsiteY2" fmla="*/ 2602972 h 5406174"/>
              <a:gd name="connsiteX3" fmla="*/ 2137470 w 4936105"/>
              <a:gd name="connsiteY3" fmla="*/ 5406174 h 5406174"/>
              <a:gd name="connsiteX4" fmla="*/ 0 w 4936105"/>
              <a:gd name="connsiteY4" fmla="*/ 3268705 h 5406174"/>
              <a:gd name="connsiteX5" fmla="*/ 3265862 w 4936105"/>
              <a:gd name="connsiteY5" fmla="*/ 0 h 5406174"/>
              <a:gd name="connsiteX0" fmla="*/ 3265862 w 4935622"/>
              <a:gd name="connsiteY0" fmla="*/ 0 h 5406174"/>
              <a:gd name="connsiteX1" fmla="*/ 4824948 w 4935622"/>
              <a:gd name="connsiteY1" fmla="*/ 452 h 5406174"/>
              <a:gd name="connsiteX2" fmla="*/ 4935567 w 4935622"/>
              <a:gd name="connsiteY2" fmla="*/ 2602972 h 5406174"/>
              <a:gd name="connsiteX3" fmla="*/ 2137470 w 4935622"/>
              <a:gd name="connsiteY3" fmla="*/ 5406174 h 5406174"/>
              <a:gd name="connsiteX4" fmla="*/ 0 w 4935622"/>
              <a:gd name="connsiteY4" fmla="*/ 3268705 h 5406174"/>
              <a:gd name="connsiteX5" fmla="*/ 3265862 w 4935622"/>
              <a:gd name="connsiteY5" fmla="*/ 0 h 5406174"/>
              <a:gd name="connsiteX0" fmla="*/ 3265862 w 4939498"/>
              <a:gd name="connsiteY0" fmla="*/ 0 h 5406174"/>
              <a:gd name="connsiteX1" fmla="*/ 4939498 w 4939498"/>
              <a:gd name="connsiteY1" fmla="*/ 452 h 5406174"/>
              <a:gd name="connsiteX2" fmla="*/ 4935567 w 4939498"/>
              <a:gd name="connsiteY2" fmla="*/ 2602972 h 5406174"/>
              <a:gd name="connsiteX3" fmla="*/ 2137470 w 4939498"/>
              <a:gd name="connsiteY3" fmla="*/ 5406174 h 5406174"/>
              <a:gd name="connsiteX4" fmla="*/ 0 w 4939498"/>
              <a:gd name="connsiteY4" fmla="*/ 3268705 h 5406174"/>
              <a:gd name="connsiteX5" fmla="*/ 3265862 w 4939498"/>
              <a:gd name="connsiteY5" fmla="*/ 0 h 5406174"/>
              <a:gd name="connsiteX0" fmla="*/ 3265862 w 4939498"/>
              <a:gd name="connsiteY0" fmla="*/ 0 h 5410956"/>
              <a:gd name="connsiteX1" fmla="*/ 4939498 w 4939498"/>
              <a:gd name="connsiteY1" fmla="*/ 452 h 5410956"/>
              <a:gd name="connsiteX2" fmla="*/ 4935567 w 4939498"/>
              <a:gd name="connsiteY2" fmla="*/ 2602972 h 5410956"/>
              <a:gd name="connsiteX3" fmla="*/ 2135079 w 4939498"/>
              <a:gd name="connsiteY3" fmla="*/ 5410956 h 5410956"/>
              <a:gd name="connsiteX4" fmla="*/ 0 w 4939498"/>
              <a:gd name="connsiteY4" fmla="*/ 3268705 h 5410956"/>
              <a:gd name="connsiteX5" fmla="*/ 3265862 w 4939498"/>
              <a:gd name="connsiteY5" fmla="*/ 0 h 541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9498" h="5410956">
                <a:moveTo>
                  <a:pt x="3265862" y="0"/>
                </a:moveTo>
                <a:lnTo>
                  <a:pt x="4939498" y="452"/>
                </a:lnTo>
                <a:cubicBezTo>
                  <a:pt x="4936532" y="648449"/>
                  <a:pt x="4938533" y="1954975"/>
                  <a:pt x="4935567" y="2602972"/>
                </a:cubicBezTo>
                <a:lnTo>
                  <a:pt x="2135079" y="5410956"/>
                </a:lnTo>
                <a:lnTo>
                  <a:pt x="0" y="3268705"/>
                </a:lnTo>
                <a:lnTo>
                  <a:pt x="3265862" y="0"/>
                </a:lnTo>
                <a:close/>
              </a:path>
            </a:pathLst>
          </a:custGeom>
          <a:blipFill>
            <a:blip r:embed="rId3"/>
            <a:stretch>
              <a:fillRect l="-25136" r="-25136"/>
            </a:stretch>
          </a:blipFill>
        </p:spPr>
        <p:txBody>
          <a:bodyPr/>
          <a:lstStyle/>
          <a:p>
            <a:endParaRPr lang="en-US" dirty="0"/>
          </a:p>
        </p:txBody>
      </p:sp>
      <p:sp>
        <p:nvSpPr>
          <p:cNvPr id="32" name="Freeform 31">
            <a:extLst>
              <a:ext uri="{FF2B5EF4-FFF2-40B4-BE49-F238E27FC236}">
                <a16:creationId xmlns:a16="http://schemas.microsoft.com/office/drawing/2014/main" id="{78FF61C0-6E90-4A19-D4B4-C8069A6612FC}"/>
              </a:ext>
            </a:extLst>
          </p:cNvPr>
          <p:cNvSpPr/>
          <p:nvPr userDrawn="1"/>
        </p:nvSpPr>
        <p:spPr>
          <a:xfrm>
            <a:off x="4887257" y="6230047"/>
            <a:ext cx="8072365" cy="4056952"/>
          </a:xfrm>
          <a:custGeom>
            <a:avLst/>
            <a:gdLst>
              <a:gd name="connsiteX0" fmla="*/ 5657088 w 9460992"/>
              <a:gd name="connsiteY0" fmla="*/ 0 h 5827776"/>
              <a:gd name="connsiteX1" fmla="*/ 0 w 9460992"/>
              <a:gd name="connsiteY1" fmla="*/ 5754624 h 5827776"/>
              <a:gd name="connsiteX2" fmla="*/ 7997952 w 9460992"/>
              <a:gd name="connsiteY2" fmla="*/ 5827776 h 5827776"/>
              <a:gd name="connsiteX3" fmla="*/ 9460992 w 9460992"/>
              <a:gd name="connsiteY3" fmla="*/ 4315968 h 5827776"/>
              <a:gd name="connsiteX4" fmla="*/ 5657088 w 9460992"/>
              <a:gd name="connsiteY4" fmla="*/ 0 h 5827776"/>
              <a:gd name="connsiteX0" fmla="*/ 5657088 w 10042289"/>
              <a:gd name="connsiteY0" fmla="*/ 0 h 5827776"/>
              <a:gd name="connsiteX1" fmla="*/ 0 w 10042289"/>
              <a:gd name="connsiteY1" fmla="*/ 5754624 h 5827776"/>
              <a:gd name="connsiteX2" fmla="*/ 7997952 w 10042289"/>
              <a:gd name="connsiteY2" fmla="*/ 5827776 h 5827776"/>
              <a:gd name="connsiteX3" fmla="*/ 10042289 w 10042289"/>
              <a:gd name="connsiteY3" fmla="*/ 3793453 h 5827776"/>
              <a:gd name="connsiteX4" fmla="*/ 5657088 w 10042289"/>
              <a:gd name="connsiteY4" fmla="*/ 0 h 5827776"/>
              <a:gd name="connsiteX0" fmla="*/ 5722402 w 10107603"/>
              <a:gd name="connsiteY0" fmla="*/ 0 h 5827776"/>
              <a:gd name="connsiteX1" fmla="*/ 0 w 10107603"/>
              <a:gd name="connsiteY1" fmla="*/ 5819938 h 5827776"/>
              <a:gd name="connsiteX2" fmla="*/ 8063266 w 10107603"/>
              <a:gd name="connsiteY2" fmla="*/ 5827776 h 5827776"/>
              <a:gd name="connsiteX3" fmla="*/ 10107603 w 10107603"/>
              <a:gd name="connsiteY3" fmla="*/ 3793453 h 5827776"/>
              <a:gd name="connsiteX4" fmla="*/ 5722402 w 10107603"/>
              <a:gd name="connsiteY4" fmla="*/ 0 h 5827776"/>
              <a:gd name="connsiteX0" fmla="*/ 5807310 w 10107603"/>
              <a:gd name="connsiteY0" fmla="*/ 0 h 5573051"/>
              <a:gd name="connsiteX1" fmla="*/ 0 w 10107603"/>
              <a:gd name="connsiteY1" fmla="*/ 5565213 h 5573051"/>
              <a:gd name="connsiteX2" fmla="*/ 8063266 w 10107603"/>
              <a:gd name="connsiteY2" fmla="*/ 5573051 h 5573051"/>
              <a:gd name="connsiteX3" fmla="*/ 10107603 w 10107603"/>
              <a:gd name="connsiteY3" fmla="*/ 3538728 h 5573051"/>
              <a:gd name="connsiteX4" fmla="*/ 5807310 w 10107603"/>
              <a:gd name="connsiteY4" fmla="*/ 0 h 5573051"/>
              <a:gd name="connsiteX0" fmla="*/ 5728933 w 10107603"/>
              <a:gd name="connsiteY0" fmla="*/ 0 h 5782057"/>
              <a:gd name="connsiteX1" fmla="*/ 0 w 10107603"/>
              <a:gd name="connsiteY1" fmla="*/ 5774219 h 5782057"/>
              <a:gd name="connsiteX2" fmla="*/ 8063266 w 10107603"/>
              <a:gd name="connsiteY2" fmla="*/ 5782057 h 5782057"/>
              <a:gd name="connsiteX3" fmla="*/ 10107603 w 10107603"/>
              <a:gd name="connsiteY3" fmla="*/ 3747734 h 5782057"/>
              <a:gd name="connsiteX4" fmla="*/ 5728933 w 10107603"/>
              <a:gd name="connsiteY4" fmla="*/ 0 h 5782057"/>
              <a:gd name="connsiteX0" fmla="*/ 3918986 w 10107603"/>
              <a:gd name="connsiteY0" fmla="*/ 0 h 3953257"/>
              <a:gd name="connsiteX1" fmla="*/ 0 w 10107603"/>
              <a:gd name="connsiteY1" fmla="*/ 3945419 h 3953257"/>
              <a:gd name="connsiteX2" fmla="*/ 8063266 w 10107603"/>
              <a:gd name="connsiteY2" fmla="*/ 3953257 h 3953257"/>
              <a:gd name="connsiteX3" fmla="*/ 10107603 w 10107603"/>
              <a:gd name="connsiteY3" fmla="*/ 1918934 h 3953257"/>
              <a:gd name="connsiteX4" fmla="*/ 3918986 w 10107603"/>
              <a:gd name="connsiteY4" fmla="*/ 0 h 3953257"/>
              <a:gd name="connsiteX0" fmla="*/ 3918986 w 8063266"/>
              <a:gd name="connsiteY0" fmla="*/ 0 h 3953257"/>
              <a:gd name="connsiteX1" fmla="*/ 0 w 8063266"/>
              <a:gd name="connsiteY1" fmla="*/ 3945419 h 3953257"/>
              <a:gd name="connsiteX2" fmla="*/ 8063266 w 8063266"/>
              <a:gd name="connsiteY2" fmla="*/ 3953257 h 3953257"/>
              <a:gd name="connsiteX3" fmla="*/ 3918986 w 8063266"/>
              <a:gd name="connsiteY3" fmla="*/ 0 h 3953257"/>
              <a:gd name="connsiteX0" fmla="*/ 4022681 w 8063266"/>
              <a:gd name="connsiteY0" fmla="*/ 0 h 4056952"/>
              <a:gd name="connsiteX1" fmla="*/ 0 w 8063266"/>
              <a:gd name="connsiteY1" fmla="*/ 4049114 h 4056952"/>
              <a:gd name="connsiteX2" fmla="*/ 8063266 w 8063266"/>
              <a:gd name="connsiteY2" fmla="*/ 4056952 h 4056952"/>
              <a:gd name="connsiteX3" fmla="*/ 4022681 w 8063266"/>
              <a:gd name="connsiteY3" fmla="*/ 0 h 4056952"/>
              <a:gd name="connsiteX0" fmla="*/ 4013582 w 8063266"/>
              <a:gd name="connsiteY0" fmla="*/ 0 h 3874982"/>
              <a:gd name="connsiteX1" fmla="*/ 0 w 8063266"/>
              <a:gd name="connsiteY1" fmla="*/ 3867144 h 3874982"/>
              <a:gd name="connsiteX2" fmla="*/ 8063266 w 8063266"/>
              <a:gd name="connsiteY2" fmla="*/ 3874982 h 3874982"/>
              <a:gd name="connsiteX3" fmla="*/ 4013582 w 8063266"/>
              <a:gd name="connsiteY3" fmla="*/ 0 h 3874982"/>
              <a:gd name="connsiteX0" fmla="*/ 4018131 w 8063266"/>
              <a:gd name="connsiteY0" fmla="*/ 0 h 4056952"/>
              <a:gd name="connsiteX1" fmla="*/ 0 w 8063266"/>
              <a:gd name="connsiteY1" fmla="*/ 4049114 h 4056952"/>
              <a:gd name="connsiteX2" fmla="*/ 8063266 w 8063266"/>
              <a:gd name="connsiteY2" fmla="*/ 4056952 h 4056952"/>
              <a:gd name="connsiteX3" fmla="*/ 4018131 w 8063266"/>
              <a:gd name="connsiteY3" fmla="*/ 0 h 4056952"/>
              <a:gd name="connsiteX0" fmla="*/ 4027229 w 8063266"/>
              <a:gd name="connsiteY0" fmla="*/ 0 h 4056952"/>
              <a:gd name="connsiteX1" fmla="*/ 0 w 8063266"/>
              <a:gd name="connsiteY1" fmla="*/ 4049114 h 4056952"/>
              <a:gd name="connsiteX2" fmla="*/ 8063266 w 8063266"/>
              <a:gd name="connsiteY2" fmla="*/ 4056952 h 4056952"/>
              <a:gd name="connsiteX3" fmla="*/ 4027229 w 8063266"/>
              <a:gd name="connsiteY3" fmla="*/ 0 h 4056952"/>
              <a:gd name="connsiteX0" fmla="*/ 4027229 w 8072365"/>
              <a:gd name="connsiteY0" fmla="*/ 0 h 4056952"/>
              <a:gd name="connsiteX1" fmla="*/ 0 w 8072365"/>
              <a:gd name="connsiteY1" fmla="*/ 4049114 h 4056952"/>
              <a:gd name="connsiteX2" fmla="*/ 8072365 w 8072365"/>
              <a:gd name="connsiteY2" fmla="*/ 4056952 h 4056952"/>
              <a:gd name="connsiteX3" fmla="*/ 4027229 w 8072365"/>
              <a:gd name="connsiteY3" fmla="*/ 0 h 4056952"/>
            </a:gdLst>
            <a:ahLst/>
            <a:cxnLst>
              <a:cxn ang="0">
                <a:pos x="connsiteX0" y="connsiteY0"/>
              </a:cxn>
              <a:cxn ang="0">
                <a:pos x="connsiteX1" y="connsiteY1"/>
              </a:cxn>
              <a:cxn ang="0">
                <a:pos x="connsiteX2" y="connsiteY2"/>
              </a:cxn>
              <a:cxn ang="0">
                <a:pos x="connsiteX3" y="connsiteY3"/>
              </a:cxn>
            </a:cxnLst>
            <a:rect l="l" t="t" r="r" b="b"/>
            <a:pathLst>
              <a:path w="8072365" h="4056952">
                <a:moveTo>
                  <a:pt x="4027229" y="0"/>
                </a:moveTo>
                <a:lnTo>
                  <a:pt x="0" y="4049114"/>
                </a:lnTo>
                <a:lnTo>
                  <a:pt x="8072365" y="4056952"/>
                </a:lnTo>
                <a:lnTo>
                  <a:pt x="4027229"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74AB21B7-05FA-7357-AF6A-51166ABD3248}"/>
              </a:ext>
            </a:extLst>
          </p:cNvPr>
          <p:cNvSpPr/>
          <p:nvPr userDrawn="1"/>
        </p:nvSpPr>
        <p:spPr>
          <a:xfrm>
            <a:off x="12960812" y="4942704"/>
            <a:ext cx="5335425" cy="5345287"/>
          </a:xfrm>
          <a:custGeom>
            <a:avLst/>
            <a:gdLst>
              <a:gd name="connsiteX0" fmla="*/ 4802660 w 4802660"/>
              <a:gd name="connsiteY0" fmla="*/ 0 h 4819135"/>
              <a:gd name="connsiteX1" fmla="*/ 0 w 4802660"/>
              <a:gd name="connsiteY1" fmla="*/ 4819135 h 4819135"/>
              <a:gd name="connsiteX2" fmla="*/ 4794422 w 4802660"/>
              <a:gd name="connsiteY2" fmla="*/ 4810897 h 4819135"/>
              <a:gd name="connsiteX3" fmla="*/ 4802660 w 4802660"/>
              <a:gd name="connsiteY3" fmla="*/ 0 h 4819135"/>
              <a:gd name="connsiteX0" fmla="*/ 5331111 w 5331111"/>
              <a:gd name="connsiteY0" fmla="*/ 0 h 5341650"/>
              <a:gd name="connsiteX1" fmla="*/ 0 w 5331111"/>
              <a:gd name="connsiteY1" fmla="*/ 5341650 h 5341650"/>
              <a:gd name="connsiteX2" fmla="*/ 5322873 w 5331111"/>
              <a:gd name="connsiteY2" fmla="*/ 4810897 h 5341650"/>
              <a:gd name="connsiteX3" fmla="*/ 5331111 w 5331111"/>
              <a:gd name="connsiteY3" fmla="*/ 0 h 5341650"/>
              <a:gd name="connsiteX0" fmla="*/ 5331111 w 5331111"/>
              <a:gd name="connsiteY0" fmla="*/ 0 h 5345287"/>
              <a:gd name="connsiteX1" fmla="*/ 0 w 5331111"/>
              <a:gd name="connsiteY1" fmla="*/ 5341650 h 5345287"/>
              <a:gd name="connsiteX2" fmla="*/ 5322873 w 5331111"/>
              <a:gd name="connsiteY2" fmla="*/ 5345287 h 5345287"/>
              <a:gd name="connsiteX3" fmla="*/ 5331111 w 5331111"/>
              <a:gd name="connsiteY3" fmla="*/ 0 h 5345287"/>
              <a:gd name="connsiteX0" fmla="*/ 5111138 w 5111138"/>
              <a:gd name="connsiteY0" fmla="*/ 0 h 5345287"/>
              <a:gd name="connsiteX1" fmla="*/ 0 w 5111138"/>
              <a:gd name="connsiteY1" fmla="*/ 5285578 h 5345287"/>
              <a:gd name="connsiteX2" fmla="*/ 5102900 w 5111138"/>
              <a:gd name="connsiteY2" fmla="*/ 5345287 h 5345287"/>
              <a:gd name="connsiteX3" fmla="*/ 5111138 w 5111138"/>
              <a:gd name="connsiteY3" fmla="*/ 0 h 5345287"/>
              <a:gd name="connsiteX0" fmla="*/ 5335425 w 5335425"/>
              <a:gd name="connsiteY0" fmla="*/ 0 h 5345287"/>
              <a:gd name="connsiteX1" fmla="*/ 0 w 5335425"/>
              <a:gd name="connsiteY1" fmla="*/ 5341650 h 5345287"/>
              <a:gd name="connsiteX2" fmla="*/ 5327187 w 5335425"/>
              <a:gd name="connsiteY2" fmla="*/ 5345287 h 5345287"/>
              <a:gd name="connsiteX3" fmla="*/ 5335425 w 5335425"/>
              <a:gd name="connsiteY3" fmla="*/ 0 h 5345287"/>
            </a:gdLst>
            <a:ahLst/>
            <a:cxnLst>
              <a:cxn ang="0">
                <a:pos x="connsiteX0" y="connsiteY0"/>
              </a:cxn>
              <a:cxn ang="0">
                <a:pos x="connsiteX1" y="connsiteY1"/>
              </a:cxn>
              <a:cxn ang="0">
                <a:pos x="connsiteX2" y="connsiteY2"/>
              </a:cxn>
              <a:cxn ang="0">
                <a:pos x="connsiteX3" y="connsiteY3"/>
              </a:cxn>
            </a:cxnLst>
            <a:rect l="l" t="t" r="r" b="b"/>
            <a:pathLst>
              <a:path w="5335425" h="5345287">
                <a:moveTo>
                  <a:pt x="5335425" y="0"/>
                </a:moveTo>
                <a:lnTo>
                  <a:pt x="0" y="5341650"/>
                </a:lnTo>
                <a:lnTo>
                  <a:pt x="5327187" y="5345287"/>
                </a:lnTo>
                <a:lnTo>
                  <a:pt x="5335425" y="0"/>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20">
            <a:extLst>
              <a:ext uri="{FF2B5EF4-FFF2-40B4-BE49-F238E27FC236}">
                <a16:creationId xmlns:a16="http://schemas.microsoft.com/office/drawing/2014/main" id="{40C50A4B-AF10-C9DA-5020-39D26A9F125B}"/>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9667672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8B1E79A-8C02-5919-9635-4CF3AC655B4B}"/>
              </a:ext>
            </a:extLst>
          </p:cNvPr>
          <p:cNvSpPr/>
          <p:nvPr userDrawn="1"/>
        </p:nvSpPr>
        <p:spPr>
          <a:xfrm>
            <a:off x="0" y="4233"/>
            <a:ext cx="6739467" cy="7120467"/>
          </a:xfrm>
          <a:custGeom>
            <a:avLst/>
            <a:gdLst>
              <a:gd name="connsiteX0" fmla="*/ 10329333 w 10329333"/>
              <a:gd name="connsiteY0" fmla="*/ 0 h 10329333"/>
              <a:gd name="connsiteX1" fmla="*/ 0 w 10329333"/>
              <a:gd name="connsiteY1" fmla="*/ 16933 h 10329333"/>
              <a:gd name="connsiteX2" fmla="*/ 16933 w 10329333"/>
              <a:gd name="connsiteY2" fmla="*/ 10329333 h 10329333"/>
              <a:gd name="connsiteX3" fmla="*/ 4555067 w 10329333"/>
              <a:gd name="connsiteY3" fmla="*/ 10312400 h 10329333"/>
              <a:gd name="connsiteX4" fmla="*/ 10329333 w 10329333"/>
              <a:gd name="connsiteY4" fmla="*/ 0 h 10329333"/>
              <a:gd name="connsiteX0" fmla="*/ 10329333 w 10329333"/>
              <a:gd name="connsiteY0" fmla="*/ 0 h 10329333"/>
              <a:gd name="connsiteX1" fmla="*/ 0 w 10329333"/>
              <a:gd name="connsiteY1" fmla="*/ 16933 h 10329333"/>
              <a:gd name="connsiteX2" fmla="*/ 16933 w 10329333"/>
              <a:gd name="connsiteY2" fmla="*/ 10329333 h 10329333"/>
              <a:gd name="connsiteX3" fmla="*/ 10329333 w 10329333"/>
              <a:gd name="connsiteY3" fmla="*/ 0 h 10329333"/>
            </a:gdLst>
            <a:ahLst/>
            <a:cxnLst>
              <a:cxn ang="0">
                <a:pos x="connsiteX0" y="connsiteY0"/>
              </a:cxn>
              <a:cxn ang="0">
                <a:pos x="connsiteX1" y="connsiteY1"/>
              </a:cxn>
              <a:cxn ang="0">
                <a:pos x="connsiteX2" y="connsiteY2"/>
              </a:cxn>
              <a:cxn ang="0">
                <a:pos x="connsiteX3" y="connsiteY3"/>
              </a:cxn>
            </a:cxnLst>
            <a:rect l="l" t="t" r="r" b="b"/>
            <a:pathLst>
              <a:path w="10329333" h="10329333">
                <a:moveTo>
                  <a:pt x="10329333" y="0"/>
                </a:moveTo>
                <a:lnTo>
                  <a:pt x="0" y="16933"/>
                </a:lnTo>
                <a:cubicBezTo>
                  <a:pt x="5644" y="3454400"/>
                  <a:pt x="11289" y="6891866"/>
                  <a:pt x="16933" y="10329333"/>
                </a:cubicBezTo>
                <a:lnTo>
                  <a:pt x="10329333"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BBAD478-0F34-1C96-5A06-26C089ECA31D}"/>
              </a:ext>
            </a:extLst>
          </p:cNvPr>
          <p:cNvSpPr/>
          <p:nvPr userDrawn="1"/>
        </p:nvSpPr>
        <p:spPr>
          <a:xfrm>
            <a:off x="1" y="50799"/>
            <a:ext cx="6019800" cy="10312400"/>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Lst>
            <a:ahLst/>
            <a:cxnLst>
              <a:cxn ang="0">
                <a:pos x="connsiteX0" y="connsiteY0"/>
              </a:cxn>
              <a:cxn ang="0">
                <a:pos x="connsiteX1" y="connsiteY1"/>
              </a:cxn>
              <a:cxn ang="0">
                <a:pos x="connsiteX2" y="connsiteY2"/>
              </a:cxn>
              <a:cxn ang="0">
                <a:pos x="connsiteX3" y="connsiteY3"/>
              </a:cxn>
            </a:cxnLst>
            <a:rect l="l" t="t" r="r" b="b"/>
            <a:pathLst>
              <a:path w="9177867" h="10312400">
                <a:moveTo>
                  <a:pt x="9177867" y="10278534"/>
                </a:moveTo>
                <a:lnTo>
                  <a:pt x="0" y="0"/>
                </a:lnTo>
                <a:lnTo>
                  <a:pt x="0" y="10312400"/>
                </a:lnTo>
                <a:lnTo>
                  <a:pt x="9177867" y="102785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Freeform 6">
            <a:extLst>
              <a:ext uri="{FF2B5EF4-FFF2-40B4-BE49-F238E27FC236}">
                <a16:creationId xmlns:a16="http://schemas.microsoft.com/office/drawing/2014/main" id="{D880F05F-4611-3C6C-984B-9C6545CB16B3}"/>
              </a:ext>
            </a:extLst>
          </p:cNvPr>
          <p:cNvSpPr/>
          <p:nvPr userDrawn="1"/>
        </p:nvSpPr>
        <p:spPr>
          <a:xfrm>
            <a:off x="15240000" y="9133102"/>
            <a:ext cx="2430642" cy="875031"/>
          </a:xfrm>
          <a:custGeom>
            <a:avLst/>
            <a:gdLst/>
            <a:ahLst/>
            <a:cxnLst/>
            <a:rect l="l" t="t" r="r" b="b"/>
            <a:pathLst>
              <a:path w="2430642" h="875031">
                <a:moveTo>
                  <a:pt x="0" y="0"/>
                </a:moveTo>
                <a:lnTo>
                  <a:pt x="2430642" y="0"/>
                </a:lnTo>
                <a:lnTo>
                  <a:pt x="2430642" y="875032"/>
                </a:lnTo>
                <a:lnTo>
                  <a:pt x="0" y="8750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58539546"/>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AC02634-F38E-0046-F444-FDE4285709B4}"/>
              </a:ext>
            </a:extLst>
          </p:cNvPr>
          <p:cNvSpPr/>
          <p:nvPr userDrawn="1"/>
        </p:nvSpPr>
        <p:spPr>
          <a:xfrm flipH="1">
            <a:off x="11548533" y="4233"/>
            <a:ext cx="6739467" cy="7120467"/>
          </a:xfrm>
          <a:custGeom>
            <a:avLst/>
            <a:gdLst>
              <a:gd name="connsiteX0" fmla="*/ 10329333 w 10329333"/>
              <a:gd name="connsiteY0" fmla="*/ 0 h 10329333"/>
              <a:gd name="connsiteX1" fmla="*/ 0 w 10329333"/>
              <a:gd name="connsiteY1" fmla="*/ 16933 h 10329333"/>
              <a:gd name="connsiteX2" fmla="*/ 16933 w 10329333"/>
              <a:gd name="connsiteY2" fmla="*/ 10329333 h 10329333"/>
              <a:gd name="connsiteX3" fmla="*/ 4555067 w 10329333"/>
              <a:gd name="connsiteY3" fmla="*/ 10312400 h 10329333"/>
              <a:gd name="connsiteX4" fmla="*/ 10329333 w 10329333"/>
              <a:gd name="connsiteY4" fmla="*/ 0 h 10329333"/>
              <a:gd name="connsiteX0" fmla="*/ 10329333 w 10329333"/>
              <a:gd name="connsiteY0" fmla="*/ 0 h 10329333"/>
              <a:gd name="connsiteX1" fmla="*/ 0 w 10329333"/>
              <a:gd name="connsiteY1" fmla="*/ 16933 h 10329333"/>
              <a:gd name="connsiteX2" fmla="*/ 16933 w 10329333"/>
              <a:gd name="connsiteY2" fmla="*/ 10329333 h 10329333"/>
              <a:gd name="connsiteX3" fmla="*/ 10329333 w 10329333"/>
              <a:gd name="connsiteY3" fmla="*/ 0 h 10329333"/>
            </a:gdLst>
            <a:ahLst/>
            <a:cxnLst>
              <a:cxn ang="0">
                <a:pos x="connsiteX0" y="connsiteY0"/>
              </a:cxn>
              <a:cxn ang="0">
                <a:pos x="connsiteX1" y="connsiteY1"/>
              </a:cxn>
              <a:cxn ang="0">
                <a:pos x="connsiteX2" y="connsiteY2"/>
              </a:cxn>
              <a:cxn ang="0">
                <a:pos x="connsiteX3" y="connsiteY3"/>
              </a:cxn>
            </a:cxnLst>
            <a:rect l="l" t="t" r="r" b="b"/>
            <a:pathLst>
              <a:path w="10329333" h="10329333">
                <a:moveTo>
                  <a:pt x="10329333" y="0"/>
                </a:moveTo>
                <a:lnTo>
                  <a:pt x="0" y="16933"/>
                </a:lnTo>
                <a:cubicBezTo>
                  <a:pt x="5644" y="3454400"/>
                  <a:pt x="11289" y="6891866"/>
                  <a:pt x="16933" y="10329333"/>
                </a:cubicBezTo>
                <a:lnTo>
                  <a:pt x="10329333" y="0"/>
                </a:lnTo>
                <a:close/>
              </a:path>
            </a:pathLst>
          </a:custGeom>
          <a:solidFill>
            <a:srgbClr val="203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F5044564-8DD6-1BA8-C24A-B9ADC8C6BB7D}"/>
              </a:ext>
            </a:extLst>
          </p:cNvPr>
          <p:cNvSpPr/>
          <p:nvPr userDrawn="1"/>
        </p:nvSpPr>
        <p:spPr>
          <a:xfrm flipH="1">
            <a:off x="7543800" y="50799"/>
            <a:ext cx="10744200" cy="10312400"/>
          </a:xfrm>
          <a:custGeom>
            <a:avLst/>
            <a:gdLst>
              <a:gd name="connsiteX0" fmla="*/ 9177867 w 9177867"/>
              <a:gd name="connsiteY0" fmla="*/ 10278534 h 10312400"/>
              <a:gd name="connsiteX1" fmla="*/ 0 w 9177867"/>
              <a:gd name="connsiteY1" fmla="*/ 0 h 10312400"/>
              <a:gd name="connsiteX2" fmla="*/ 0 w 9177867"/>
              <a:gd name="connsiteY2" fmla="*/ 10312400 h 10312400"/>
              <a:gd name="connsiteX3" fmla="*/ 9177867 w 9177867"/>
              <a:gd name="connsiteY3" fmla="*/ 10278534 h 10312400"/>
            </a:gdLst>
            <a:ahLst/>
            <a:cxnLst>
              <a:cxn ang="0">
                <a:pos x="connsiteX0" y="connsiteY0"/>
              </a:cxn>
              <a:cxn ang="0">
                <a:pos x="connsiteX1" y="connsiteY1"/>
              </a:cxn>
              <a:cxn ang="0">
                <a:pos x="connsiteX2" y="connsiteY2"/>
              </a:cxn>
              <a:cxn ang="0">
                <a:pos x="connsiteX3" y="connsiteY3"/>
              </a:cxn>
            </a:cxnLst>
            <a:rect l="l" t="t" r="r" b="b"/>
            <a:pathLst>
              <a:path w="9177867" h="10312400">
                <a:moveTo>
                  <a:pt x="9177867" y="10278534"/>
                </a:moveTo>
                <a:lnTo>
                  <a:pt x="0" y="0"/>
                </a:lnTo>
                <a:lnTo>
                  <a:pt x="0" y="10312400"/>
                </a:lnTo>
                <a:lnTo>
                  <a:pt x="9177867" y="10278534"/>
                </a:lnTo>
                <a:close/>
              </a:path>
            </a:pathLst>
          </a:cu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Freeform 20">
            <a:extLst>
              <a:ext uri="{FF2B5EF4-FFF2-40B4-BE49-F238E27FC236}">
                <a16:creationId xmlns:a16="http://schemas.microsoft.com/office/drawing/2014/main" id="{2ADD78D0-2DA4-4243-EF81-BFCDB2A41EAC}"/>
              </a:ext>
            </a:extLst>
          </p:cNvPr>
          <p:cNvSpPr/>
          <p:nvPr userDrawn="1"/>
        </p:nvSpPr>
        <p:spPr>
          <a:xfrm>
            <a:off x="15392400" y="9029700"/>
            <a:ext cx="2295227" cy="826282"/>
          </a:xfrm>
          <a:custGeom>
            <a:avLst/>
            <a:gdLst/>
            <a:ahLst/>
            <a:cxnLst/>
            <a:rect l="l" t="t" r="r" b="b"/>
            <a:pathLst>
              <a:path w="2295227" h="826282">
                <a:moveTo>
                  <a:pt x="0" y="0"/>
                </a:moveTo>
                <a:lnTo>
                  <a:pt x="2295227" y="0"/>
                </a:lnTo>
                <a:lnTo>
                  <a:pt x="2295227" y="826282"/>
                </a:lnTo>
                <a:lnTo>
                  <a:pt x="0" y="82628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24571492"/>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3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png"/><Relationship Id="rId1" Type="http://schemas.openxmlformats.org/officeDocument/2006/relationships/slideLayout" Target="../slideLayouts/slideLayout37.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18" Type="http://schemas.openxmlformats.org/officeDocument/2006/relationships/image" Target="../media/image125.png"/><Relationship Id="rId3" Type="http://schemas.openxmlformats.org/officeDocument/2006/relationships/notesSlide" Target="../notesSlides/notesSlide20.xml"/><Relationship Id="rId7" Type="http://schemas.openxmlformats.org/officeDocument/2006/relationships/image" Target="../media/image114.jpeg"/><Relationship Id="rId12" Type="http://schemas.openxmlformats.org/officeDocument/2006/relationships/image" Target="../media/image119.jpeg"/><Relationship Id="rId17" Type="http://schemas.openxmlformats.org/officeDocument/2006/relationships/image" Target="../media/image124.jpeg"/><Relationship Id="rId2" Type="http://schemas.openxmlformats.org/officeDocument/2006/relationships/slideLayout" Target="../slideLayouts/slideLayout37.xml"/><Relationship Id="rId16" Type="http://schemas.openxmlformats.org/officeDocument/2006/relationships/image" Target="../media/image123.jpeg"/><Relationship Id="rId1" Type="http://schemas.openxmlformats.org/officeDocument/2006/relationships/tags" Target="../tags/tag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19" Type="http://schemas.openxmlformats.org/officeDocument/2006/relationships/image" Target="../media/image126.jpeg"/><Relationship Id="rId4" Type="http://schemas.openxmlformats.org/officeDocument/2006/relationships/image" Target="../media/image111.png"/><Relationship Id="rId9" Type="http://schemas.openxmlformats.org/officeDocument/2006/relationships/image" Target="../media/image116.jpeg"/><Relationship Id="rId1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1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7.xml"/><Relationship Id="rId5" Type="http://schemas.openxmlformats.org/officeDocument/2006/relationships/image" Target="../media/image133.png"/><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mailto:steve.jones@construction.com" TargetMode="Externa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9216D9-EA85-A080-D442-55C5B3D71339}"/>
              </a:ext>
            </a:extLst>
          </p:cNvPr>
          <p:cNvSpPr>
            <a:spLocks noGrp="1"/>
          </p:cNvSpPr>
          <p:nvPr>
            <p:ph type="ctrTitle"/>
          </p:nvPr>
        </p:nvSpPr>
        <p:spPr>
          <a:xfrm>
            <a:off x="11827933" y="3619501"/>
            <a:ext cx="6477000" cy="2019300"/>
          </a:xfrm>
        </p:spPr>
        <p:txBody>
          <a:bodyPr>
            <a:noAutofit/>
          </a:bodyPr>
          <a:lstStyle/>
          <a:p>
            <a:r>
              <a:rPr lang="en-US" sz="6000" dirty="0"/>
              <a:t>2026 </a:t>
            </a:r>
            <a:br>
              <a:rPr lang="en-US" sz="6000" dirty="0"/>
            </a:br>
            <a:r>
              <a:rPr lang="en-US" sz="6000" dirty="0"/>
              <a:t>Construction Outlook:</a:t>
            </a:r>
          </a:p>
        </p:txBody>
      </p:sp>
      <p:sp>
        <p:nvSpPr>
          <p:cNvPr id="5" name="Text Placeholder 4">
            <a:extLst>
              <a:ext uri="{FF2B5EF4-FFF2-40B4-BE49-F238E27FC236}">
                <a16:creationId xmlns:a16="http://schemas.microsoft.com/office/drawing/2014/main" id="{28E28E75-D5EE-0BA9-E03C-AFD9A4EA7FA0}"/>
              </a:ext>
            </a:extLst>
          </p:cNvPr>
          <p:cNvSpPr>
            <a:spLocks noGrp="1"/>
          </p:cNvSpPr>
          <p:nvPr>
            <p:ph type="body" idx="10"/>
          </p:nvPr>
        </p:nvSpPr>
        <p:spPr>
          <a:xfrm>
            <a:off x="11847811" y="5905500"/>
            <a:ext cx="6228522" cy="2743200"/>
          </a:xfrm>
        </p:spPr>
        <p:txBody>
          <a:bodyPr/>
          <a:lstStyle/>
          <a:p>
            <a:r>
              <a:rPr lang="en-US" dirty="0"/>
              <a:t>Economic Forces Reshaping Preconstruction Strategy</a:t>
            </a:r>
          </a:p>
        </p:txBody>
      </p:sp>
    </p:spTree>
    <p:extLst>
      <p:ext uri="{BB962C8B-B14F-4D97-AF65-F5344CB8AC3E}">
        <p14:creationId xmlns:p14="http://schemas.microsoft.com/office/powerpoint/2010/main" val="270564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A9D5-11F9-47BC-0BC9-E68184EBA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EE5DC-A27E-DC39-847C-35E5B9E5F829}"/>
              </a:ext>
            </a:extLst>
          </p:cNvPr>
          <p:cNvSpPr>
            <a:spLocks noGrp="1"/>
          </p:cNvSpPr>
          <p:nvPr>
            <p:ph type="sldNum" sz="quarter" idx="12"/>
          </p:nvPr>
        </p:nvSpPr>
        <p:spPr/>
        <p:txBody>
          <a:bodyPr/>
          <a:lstStyle/>
          <a:p>
            <a:pPr>
              <a:defRPr/>
            </a:pPr>
            <a:fld id="{BA0DDFEA-898B-164A-A983-E172D93526E3}" type="slidenum">
              <a:rPr lang="en-GB" smtClean="0"/>
              <a:pPr>
                <a:defRPr/>
              </a:pPr>
              <a:t>10</a:t>
            </a:fld>
            <a:endParaRPr lang="en-GB" dirty="0"/>
          </a:p>
        </p:txBody>
      </p:sp>
      <p:sp>
        <p:nvSpPr>
          <p:cNvPr id="5" name="Text Placeholder 2">
            <a:extLst>
              <a:ext uri="{FF2B5EF4-FFF2-40B4-BE49-F238E27FC236}">
                <a16:creationId xmlns:a16="http://schemas.microsoft.com/office/drawing/2014/main" id="{2C6C2A3A-ABBA-36A3-1C60-007720271856}"/>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The One Big Beautiful Bill (OBBB)</a:t>
            </a:r>
            <a:endParaRPr lang="en-US" sz="3600" b="1" dirty="0"/>
          </a:p>
        </p:txBody>
      </p:sp>
      <p:sp>
        <p:nvSpPr>
          <p:cNvPr id="6" name="Title 3">
            <a:extLst>
              <a:ext uri="{FF2B5EF4-FFF2-40B4-BE49-F238E27FC236}">
                <a16:creationId xmlns:a16="http://schemas.microsoft.com/office/drawing/2014/main" id="{3D07119B-F8A6-D2B2-4248-77D74EDABD6C}"/>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Federal Policies</a:t>
            </a:r>
          </a:p>
        </p:txBody>
      </p:sp>
      <p:sp>
        <p:nvSpPr>
          <p:cNvPr id="8" name="TextBox 7">
            <a:extLst>
              <a:ext uri="{FF2B5EF4-FFF2-40B4-BE49-F238E27FC236}">
                <a16:creationId xmlns:a16="http://schemas.microsoft.com/office/drawing/2014/main" id="{91035DC3-7913-7DB0-ACC3-72E42A47C58A}"/>
              </a:ext>
            </a:extLst>
          </p:cNvPr>
          <p:cNvSpPr txBox="1"/>
          <p:nvPr/>
        </p:nvSpPr>
        <p:spPr>
          <a:xfrm>
            <a:off x="629478" y="2259226"/>
            <a:ext cx="7842637" cy="5909310"/>
          </a:xfrm>
          <a:prstGeom prst="rect">
            <a:avLst/>
          </a:prstGeom>
          <a:noFill/>
        </p:spPr>
        <p:txBody>
          <a:bodyPr wrap="square" rtlCol="0">
            <a:spAutoFit/>
          </a:bodyPr>
          <a:lstStyle/>
          <a:p>
            <a:endParaRPr lang="en-US" sz="2800" dirty="0">
              <a:solidFill>
                <a:schemeClr val="tx1">
                  <a:lumMod val="50000"/>
                </a:schemeClr>
              </a:solidFill>
            </a:endParaRPr>
          </a:p>
          <a:p>
            <a:r>
              <a:rPr lang="en-US" sz="3600" dirty="0">
                <a:solidFill>
                  <a:schemeClr val="tx1">
                    <a:lumMod val="50000"/>
                  </a:schemeClr>
                </a:solidFill>
              </a:rPr>
              <a:t>Modest short-term economic benefits:</a:t>
            </a:r>
          </a:p>
          <a:p>
            <a:pPr marL="457200" indent="-457200">
              <a:buFont typeface="Arial" panose="020B0604020202020204" pitchFamily="34" charset="0"/>
              <a:buChar char="•"/>
            </a:pPr>
            <a:r>
              <a:rPr lang="en-US" sz="2800" i="1" dirty="0">
                <a:solidFill>
                  <a:schemeClr val="tx1">
                    <a:lumMod val="50000"/>
                  </a:schemeClr>
                </a:solidFill>
              </a:rPr>
              <a:t>Senate delaying most cost-cutting until after 2026 midterms</a:t>
            </a:r>
          </a:p>
          <a:p>
            <a:endParaRPr lang="en-US" sz="2800" i="1" dirty="0">
              <a:solidFill>
                <a:schemeClr val="tx1">
                  <a:lumMod val="50000"/>
                </a:schemeClr>
              </a:solidFill>
            </a:endParaRPr>
          </a:p>
          <a:p>
            <a:pPr marL="457200" indent="-457200">
              <a:buFont typeface="Arial" panose="020B0604020202020204" pitchFamily="34" charset="0"/>
              <a:buChar char="•"/>
            </a:pPr>
            <a:r>
              <a:rPr lang="en-US" sz="2800" i="1" dirty="0">
                <a:solidFill>
                  <a:schemeClr val="tx1">
                    <a:lumMod val="50000"/>
                  </a:schemeClr>
                </a:solidFill>
              </a:rPr>
              <a:t>Remaining in effect:</a:t>
            </a:r>
          </a:p>
          <a:p>
            <a:pPr marL="914400" lvl="1" indent="-457200">
              <a:buFont typeface="Courier New" panose="02070309020205020404" pitchFamily="49" charset="0"/>
              <a:buChar char="o"/>
            </a:pPr>
            <a:r>
              <a:rPr lang="en-US" sz="2400" dirty="0">
                <a:solidFill>
                  <a:schemeClr val="tx1">
                    <a:lumMod val="50000"/>
                  </a:schemeClr>
                </a:solidFill>
              </a:rPr>
              <a:t>Qualified business income deduction</a:t>
            </a:r>
          </a:p>
          <a:p>
            <a:pPr marL="914400" lvl="1" indent="-457200">
              <a:buFont typeface="Courier New" panose="02070309020205020404" pitchFamily="49" charset="0"/>
              <a:buChar char="o"/>
            </a:pPr>
            <a:r>
              <a:rPr lang="en-US" sz="2400" dirty="0">
                <a:solidFill>
                  <a:schemeClr val="tx1">
                    <a:lumMod val="50000"/>
                  </a:schemeClr>
                </a:solidFill>
              </a:rPr>
              <a:t>Provisions for R&amp;D expenses</a:t>
            </a:r>
          </a:p>
          <a:p>
            <a:pPr marL="914400" lvl="1" indent="-457200">
              <a:buFont typeface="Courier New" panose="02070309020205020404" pitchFamily="49" charset="0"/>
              <a:buChar char="o"/>
            </a:pPr>
            <a:r>
              <a:rPr lang="en-US" sz="2400" dirty="0">
                <a:solidFill>
                  <a:schemeClr val="tx1">
                    <a:lumMod val="50000"/>
                  </a:schemeClr>
                </a:solidFill>
              </a:rPr>
              <a:t>QOZ (Qualified Opportunity Zones)</a:t>
            </a:r>
          </a:p>
          <a:p>
            <a:pPr marL="914400" lvl="1" indent="-457200">
              <a:buFont typeface="Courier New" panose="02070309020205020404" pitchFamily="49" charset="0"/>
              <a:buChar char="o"/>
            </a:pPr>
            <a:r>
              <a:rPr lang="en-US" sz="2400" dirty="0">
                <a:solidFill>
                  <a:schemeClr val="tx1">
                    <a:lumMod val="50000"/>
                  </a:schemeClr>
                </a:solidFill>
              </a:rPr>
              <a:t>Income tax cut</a:t>
            </a:r>
          </a:p>
          <a:p>
            <a:pPr marL="914400" lvl="1" indent="-457200">
              <a:buFont typeface="Courier New" panose="02070309020205020404" pitchFamily="49" charset="0"/>
              <a:buChar char="o"/>
            </a:pPr>
            <a:r>
              <a:rPr lang="en-US" sz="2400" dirty="0">
                <a:solidFill>
                  <a:schemeClr val="tx1">
                    <a:lumMod val="50000"/>
                  </a:schemeClr>
                </a:solidFill>
              </a:rPr>
              <a:t>Jobs Act (TCJA)</a:t>
            </a:r>
          </a:p>
          <a:p>
            <a:pPr lvl="1"/>
            <a:endParaRPr lang="en-US" sz="2800" i="1" dirty="0">
              <a:solidFill>
                <a:schemeClr val="tx1">
                  <a:lumMod val="50000"/>
                </a:schemeClr>
              </a:solidFill>
            </a:endParaRPr>
          </a:p>
          <a:p>
            <a:pPr marL="176213" indent="-176213" algn="l">
              <a:buFont typeface="Arial" panose="020B0604020202020204" pitchFamily="34" charset="0"/>
              <a:buChar char="•"/>
            </a:pPr>
            <a:endParaRPr lang="en-US" dirty="0" err="1">
              <a:solidFill>
                <a:schemeClr val="tx1">
                  <a:lumMod val="50000"/>
                </a:schemeClr>
              </a:solidFill>
            </a:endParaRPr>
          </a:p>
        </p:txBody>
      </p:sp>
      <p:sp>
        <p:nvSpPr>
          <p:cNvPr id="9" name="TextBox 8">
            <a:extLst>
              <a:ext uri="{FF2B5EF4-FFF2-40B4-BE49-F238E27FC236}">
                <a16:creationId xmlns:a16="http://schemas.microsoft.com/office/drawing/2014/main" id="{807BE6DC-8989-CC6D-CCC8-5A5B4F7E83C4}"/>
              </a:ext>
            </a:extLst>
          </p:cNvPr>
          <p:cNvSpPr txBox="1"/>
          <p:nvPr/>
        </p:nvSpPr>
        <p:spPr>
          <a:xfrm>
            <a:off x="9028043" y="2234378"/>
            <a:ext cx="7842637" cy="6771084"/>
          </a:xfrm>
          <a:prstGeom prst="rect">
            <a:avLst/>
          </a:prstGeom>
          <a:noFill/>
        </p:spPr>
        <p:txBody>
          <a:bodyPr wrap="square" rtlCol="0">
            <a:spAutoFit/>
          </a:bodyPr>
          <a:lstStyle/>
          <a:p>
            <a:endParaRPr lang="en-US" sz="2800" dirty="0">
              <a:solidFill>
                <a:schemeClr val="tx1">
                  <a:lumMod val="50000"/>
                </a:schemeClr>
              </a:solidFill>
            </a:endParaRPr>
          </a:p>
          <a:p>
            <a:r>
              <a:rPr lang="en-US" sz="3600" dirty="0">
                <a:solidFill>
                  <a:schemeClr val="tx1">
                    <a:lumMod val="50000"/>
                  </a:schemeClr>
                </a:solidFill>
              </a:rPr>
              <a:t>Significant long-term economic challenges due to higher deficits and debt</a:t>
            </a:r>
            <a:r>
              <a:rPr lang="en-US" sz="2800" dirty="0">
                <a:solidFill>
                  <a:schemeClr val="tx1">
                    <a:lumMod val="50000"/>
                  </a:schemeClr>
                </a:solidFill>
              </a:rPr>
              <a:t>: </a:t>
            </a:r>
          </a:p>
          <a:p>
            <a:pPr marL="914400" lvl="1" indent="-457200">
              <a:buFont typeface="Courier New" panose="02070309020205020404" pitchFamily="49" charset="0"/>
              <a:buChar char="o"/>
            </a:pPr>
            <a:r>
              <a:rPr lang="en-US" sz="2800" i="1" dirty="0">
                <a:solidFill>
                  <a:schemeClr val="tx1">
                    <a:lumMod val="50000"/>
                  </a:schemeClr>
                </a:solidFill>
              </a:rPr>
              <a:t>CBO says OBBB will add $3.4T to deficits over 10 years increasing the debt-to-GDP ratio from around 100% now to about 130% </a:t>
            </a:r>
          </a:p>
          <a:p>
            <a:pPr marL="914400" lvl="1" indent="-457200">
              <a:buFont typeface="Courier New" panose="02070309020205020404" pitchFamily="49" charset="0"/>
              <a:buChar char="o"/>
            </a:pPr>
            <a:endParaRPr lang="en-US" sz="2800" i="1" dirty="0">
              <a:solidFill>
                <a:schemeClr val="tx1">
                  <a:lumMod val="50000"/>
                </a:schemeClr>
              </a:solidFill>
            </a:endParaRPr>
          </a:p>
          <a:p>
            <a:pPr marL="914400" lvl="1" indent="-457200">
              <a:buFont typeface="Courier New" panose="02070309020205020404" pitchFamily="49" charset="0"/>
              <a:buChar char="o"/>
            </a:pPr>
            <a:r>
              <a:rPr lang="en-US" sz="2800" i="1" dirty="0">
                <a:solidFill>
                  <a:schemeClr val="tx1">
                    <a:lumMod val="50000"/>
                  </a:schemeClr>
                </a:solidFill>
              </a:rPr>
              <a:t>Spending cuts (student loan payment-plan changes, phasing out of Inflation Reduction Act (IRA) tax credits, and Medicaid cuts) reducing those costs by only 30% </a:t>
            </a:r>
          </a:p>
          <a:p>
            <a:pPr marL="176213" indent="-176213" algn="l">
              <a:buFont typeface="Arial" panose="020B0604020202020204" pitchFamily="34" charset="0"/>
              <a:buChar char="•"/>
            </a:pPr>
            <a:endParaRPr lang="en-US" dirty="0" err="1">
              <a:solidFill>
                <a:schemeClr val="tx1">
                  <a:lumMod val="50000"/>
                </a:schemeClr>
              </a:solidFill>
            </a:endParaRPr>
          </a:p>
        </p:txBody>
      </p:sp>
    </p:spTree>
    <p:extLst>
      <p:ext uri="{BB962C8B-B14F-4D97-AF65-F5344CB8AC3E}">
        <p14:creationId xmlns:p14="http://schemas.microsoft.com/office/powerpoint/2010/main" val="3231779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6BF8A-7DF3-C310-DC23-991CBD808E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DE8091-9FED-8D29-76FA-E9FA62F83AE5}"/>
              </a:ext>
            </a:extLst>
          </p:cNvPr>
          <p:cNvSpPr>
            <a:spLocks noGrp="1"/>
          </p:cNvSpPr>
          <p:nvPr>
            <p:ph type="sldNum" sz="quarter" idx="12"/>
          </p:nvPr>
        </p:nvSpPr>
        <p:spPr/>
        <p:txBody>
          <a:bodyPr/>
          <a:lstStyle/>
          <a:p>
            <a:pPr>
              <a:defRPr/>
            </a:pPr>
            <a:fld id="{BA0DDFEA-898B-164A-A983-E172D93526E3}" type="slidenum">
              <a:rPr lang="en-GB" smtClean="0"/>
              <a:pPr>
                <a:defRPr/>
              </a:pPr>
              <a:t>11</a:t>
            </a:fld>
            <a:endParaRPr lang="en-GB" dirty="0"/>
          </a:p>
        </p:txBody>
      </p:sp>
      <p:sp>
        <p:nvSpPr>
          <p:cNvPr id="5" name="Text Placeholder 2">
            <a:extLst>
              <a:ext uri="{FF2B5EF4-FFF2-40B4-BE49-F238E27FC236}">
                <a16:creationId xmlns:a16="http://schemas.microsoft.com/office/drawing/2014/main" id="{F4A20346-7F93-F4ED-A26D-5ADBB4D61030}"/>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The One Big Beautiful Bill (OBBB)</a:t>
            </a:r>
            <a:endParaRPr lang="en-US" sz="3600" b="1" dirty="0"/>
          </a:p>
        </p:txBody>
      </p:sp>
      <p:sp>
        <p:nvSpPr>
          <p:cNvPr id="6" name="Title 3">
            <a:extLst>
              <a:ext uri="{FF2B5EF4-FFF2-40B4-BE49-F238E27FC236}">
                <a16:creationId xmlns:a16="http://schemas.microsoft.com/office/drawing/2014/main" id="{615AF0EC-21A2-1B49-1BA9-2699A23CA104}"/>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Federal Policies</a:t>
            </a:r>
          </a:p>
        </p:txBody>
      </p:sp>
      <p:sp>
        <p:nvSpPr>
          <p:cNvPr id="8" name="TextBox 7">
            <a:extLst>
              <a:ext uri="{FF2B5EF4-FFF2-40B4-BE49-F238E27FC236}">
                <a16:creationId xmlns:a16="http://schemas.microsoft.com/office/drawing/2014/main" id="{B7866C69-C832-D302-2026-95A56B12B660}"/>
              </a:ext>
            </a:extLst>
          </p:cNvPr>
          <p:cNvSpPr txBox="1"/>
          <p:nvPr/>
        </p:nvSpPr>
        <p:spPr>
          <a:xfrm>
            <a:off x="629478" y="2259226"/>
            <a:ext cx="7842637" cy="6093976"/>
          </a:xfrm>
          <a:prstGeom prst="rect">
            <a:avLst/>
          </a:prstGeom>
          <a:noFill/>
        </p:spPr>
        <p:txBody>
          <a:bodyPr wrap="square" rtlCol="0">
            <a:spAutoFit/>
          </a:bodyPr>
          <a:lstStyle/>
          <a:p>
            <a:endParaRPr lang="en-US" sz="2800" dirty="0">
              <a:solidFill>
                <a:schemeClr val="tx1">
                  <a:lumMod val="50000"/>
                </a:schemeClr>
              </a:solidFill>
            </a:endParaRPr>
          </a:p>
          <a:p>
            <a:r>
              <a:rPr lang="en-US" sz="3600" dirty="0">
                <a:solidFill>
                  <a:schemeClr val="tx1">
                    <a:lumMod val="50000"/>
                  </a:schemeClr>
                </a:solidFill>
              </a:rPr>
              <a:t>Deportations :</a:t>
            </a:r>
          </a:p>
          <a:p>
            <a:pPr marL="457200" indent="-457200">
              <a:buFont typeface="Arial" panose="020B0604020202020204" pitchFamily="34" charset="0"/>
              <a:buChar char="•"/>
            </a:pPr>
            <a:r>
              <a:rPr lang="en-US" sz="2800" i="1" dirty="0">
                <a:solidFill>
                  <a:schemeClr val="tx1">
                    <a:lumMod val="50000"/>
                  </a:schemeClr>
                </a:solidFill>
              </a:rPr>
              <a:t>OBBB contains a massive increase to the Immigration and Customs Enforcement agency (ICE) will lead to large volumes of deportations.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5E5E5E">
                    <a:lumMod val="50000"/>
                  </a:srgbClr>
                </a:solidFill>
                <a:effectLst/>
                <a:uLnTx/>
                <a:uFillTx/>
                <a:latin typeface="Poppins"/>
                <a:ea typeface="+mn-ea"/>
                <a:cs typeface="+mn-cs"/>
              </a:rPr>
              <a:t>Overall US construction workforce is approximately 20% foreign-born. Closer to 40% in many states.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1" dirty="0">
                <a:solidFill>
                  <a:srgbClr val="5E5E5E">
                    <a:lumMod val="50000"/>
                  </a:srgbClr>
                </a:solidFill>
                <a:latin typeface="Poppins"/>
              </a:rPr>
              <a:t>Many are documented but the concentration of foreigners will likely draw ICE’s attention to construction sites.   </a:t>
            </a:r>
            <a:r>
              <a:rPr kumimoji="0" lang="en-US" sz="2800" b="0" i="1" u="none" strike="noStrike" kern="1200" cap="none" spc="0" normalizeH="0" baseline="0" noProof="0" dirty="0">
                <a:ln>
                  <a:noFill/>
                </a:ln>
                <a:solidFill>
                  <a:srgbClr val="5E5E5E">
                    <a:lumMod val="50000"/>
                  </a:srgbClr>
                </a:solidFill>
                <a:effectLst/>
                <a:uLnTx/>
                <a:uFillTx/>
                <a:latin typeface="Poppins"/>
                <a:ea typeface="+mn-ea"/>
                <a:cs typeface="+mn-cs"/>
              </a:rPr>
              <a:t> </a:t>
            </a:r>
          </a:p>
          <a:p>
            <a:pPr marL="176213" indent="-176213" algn="l">
              <a:buFont typeface="Arial" panose="020B0604020202020204" pitchFamily="34" charset="0"/>
              <a:buChar char="•"/>
            </a:pPr>
            <a:endParaRPr lang="en-US" dirty="0" err="1">
              <a:solidFill>
                <a:schemeClr val="tx1">
                  <a:lumMod val="50000"/>
                </a:schemeClr>
              </a:solidFill>
            </a:endParaRPr>
          </a:p>
        </p:txBody>
      </p:sp>
      <p:pic>
        <p:nvPicPr>
          <p:cNvPr id="1026" name="Picture 2" descr="Trump shows S Korea who's boss with Hyundai plant raid - Asia Times">
            <a:extLst>
              <a:ext uri="{FF2B5EF4-FFF2-40B4-BE49-F238E27FC236}">
                <a16:creationId xmlns:a16="http://schemas.microsoft.com/office/drawing/2014/main" id="{20037996-BA05-5302-7C92-D735A00DB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254" y="2246526"/>
            <a:ext cx="9373833" cy="624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862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ED44D-D5B6-5889-92EC-87E4F00399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808F1-ABEC-FA1B-9DAF-24AAEF1D968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itle 3">
            <a:extLst>
              <a:ext uri="{FF2B5EF4-FFF2-40B4-BE49-F238E27FC236}">
                <a16:creationId xmlns:a16="http://schemas.microsoft.com/office/drawing/2014/main" id="{336D15D5-6B32-BE4A-CEA7-683C66FE2D98}"/>
              </a:ext>
            </a:extLst>
          </p:cNvPr>
          <p:cNvSpPr txBox="1">
            <a:spLocks/>
          </p:cNvSpPr>
          <p:nvPr/>
        </p:nvSpPr>
        <p:spPr>
          <a:xfrm>
            <a:off x="457200" y="495300"/>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n-ea"/>
                <a:cs typeface="+mn-cs"/>
              </a:rPr>
              <a:t>Deportations Will Hit Biggest Markets</a:t>
            </a:r>
          </a:p>
        </p:txBody>
      </p:sp>
      <p:pic>
        <p:nvPicPr>
          <p:cNvPr id="4" name="Picture 3">
            <a:extLst>
              <a:ext uri="{FF2B5EF4-FFF2-40B4-BE49-F238E27FC236}">
                <a16:creationId xmlns:a16="http://schemas.microsoft.com/office/drawing/2014/main" id="{E8A8380C-19EF-B030-93A4-007B50F1D59D}"/>
              </a:ext>
            </a:extLst>
          </p:cNvPr>
          <p:cNvPicPr>
            <a:picLocks noChangeAspect="1"/>
          </p:cNvPicPr>
          <p:nvPr/>
        </p:nvPicPr>
        <p:blipFill>
          <a:blip r:embed="rId2"/>
          <a:srcRect l="20000" t="35795" r="28334" b="14443"/>
          <a:stretch>
            <a:fillRect/>
          </a:stretch>
        </p:blipFill>
        <p:spPr>
          <a:xfrm>
            <a:off x="636104" y="1714500"/>
            <a:ext cx="14610858" cy="7915442"/>
          </a:xfrm>
          <a:prstGeom prst="rect">
            <a:avLst/>
          </a:prstGeom>
        </p:spPr>
      </p:pic>
    </p:spTree>
    <p:extLst>
      <p:ext uri="{BB962C8B-B14F-4D97-AF65-F5344CB8AC3E}">
        <p14:creationId xmlns:p14="http://schemas.microsoft.com/office/powerpoint/2010/main" val="25162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42B2-DF06-6602-754A-751F79860F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8B7C0F-AF2B-AEEE-1E41-53B09140AC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itle 3">
            <a:extLst>
              <a:ext uri="{FF2B5EF4-FFF2-40B4-BE49-F238E27FC236}">
                <a16:creationId xmlns:a16="http://schemas.microsoft.com/office/drawing/2014/main" id="{83D647CF-D630-9391-0B6A-A675197A57DA}"/>
              </a:ext>
            </a:extLst>
          </p:cNvPr>
          <p:cNvSpPr txBox="1">
            <a:spLocks/>
          </p:cNvSpPr>
          <p:nvPr/>
        </p:nvSpPr>
        <p:spPr>
          <a:xfrm>
            <a:off x="457200" y="495300"/>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Wide Variation by Skills/Trades</a:t>
            </a:r>
          </a:p>
        </p:txBody>
      </p:sp>
      <p:pic>
        <p:nvPicPr>
          <p:cNvPr id="4" name="Picture 3">
            <a:extLst>
              <a:ext uri="{FF2B5EF4-FFF2-40B4-BE49-F238E27FC236}">
                <a16:creationId xmlns:a16="http://schemas.microsoft.com/office/drawing/2014/main" id="{A47EF45D-05A6-26A7-8AFD-52772FC81EFE}"/>
              </a:ext>
            </a:extLst>
          </p:cNvPr>
          <p:cNvPicPr>
            <a:picLocks noChangeAspect="1"/>
          </p:cNvPicPr>
          <p:nvPr/>
        </p:nvPicPr>
        <p:blipFill>
          <a:blip r:embed="rId2"/>
          <a:srcRect l="12083" t="40370" r="13333" b="18889"/>
          <a:stretch>
            <a:fillRect/>
          </a:stretch>
        </p:blipFill>
        <p:spPr>
          <a:xfrm>
            <a:off x="231679" y="1617535"/>
            <a:ext cx="17675321" cy="5430965"/>
          </a:xfrm>
          <a:prstGeom prst="rect">
            <a:avLst/>
          </a:prstGeom>
        </p:spPr>
      </p:pic>
      <p:pic>
        <p:nvPicPr>
          <p:cNvPr id="7" name="Picture 6">
            <a:extLst>
              <a:ext uri="{FF2B5EF4-FFF2-40B4-BE49-F238E27FC236}">
                <a16:creationId xmlns:a16="http://schemas.microsoft.com/office/drawing/2014/main" id="{8C801762-4804-8406-4F39-90383BE87A7A}"/>
              </a:ext>
            </a:extLst>
          </p:cNvPr>
          <p:cNvPicPr>
            <a:picLocks noChangeAspect="1"/>
          </p:cNvPicPr>
          <p:nvPr/>
        </p:nvPicPr>
        <p:blipFill>
          <a:blip r:embed="rId3"/>
          <a:srcRect l="14166" t="35731" r="56250" b="61267"/>
          <a:stretch>
            <a:fillRect/>
          </a:stretch>
        </p:blipFill>
        <p:spPr>
          <a:xfrm>
            <a:off x="688879" y="1650958"/>
            <a:ext cx="9598121" cy="547854"/>
          </a:xfrm>
          <a:prstGeom prst="rect">
            <a:avLst/>
          </a:prstGeom>
        </p:spPr>
      </p:pic>
    </p:spTree>
    <p:extLst>
      <p:ext uri="{BB962C8B-B14F-4D97-AF65-F5344CB8AC3E}">
        <p14:creationId xmlns:p14="http://schemas.microsoft.com/office/powerpoint/2010/main" val="1487455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4C98-6C80-E84B-129C-B1BBD88B70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F6CA6B-40CC-F440-FB1A-A861AAF9F2E0}"/>
              </a:ext>
            </a:extLst>
          </p:cNvPr>
          <p:cNvSpPr>
            <a:spLocks noGrp="1"/>
          </p:cNvSpPr>
          <p:nvPr>
            <p:ph type="sldNum" sz="quarter" idx="12"/>
          </p:nvPr>
        </p:nvSpPr>
        <p:spPr/>
        <p:txBody>
          <a:bodyPr/>
          <a:lstStyle/>
          <a:p>
            <a:pPr>
              <a:defRPr/>
            </a:pPr>
            <a:fld id="{BA0DDFEA-898B-164A-A983-E172D93526E3}" type="slidenum">
              <a:rPr lang="en-GB" smtClean="0"/>
              <a:pPr>
                <a:defRPr/>
              </a:pPr>
              <a:t>14</a:t>
            </a:fld>
            <a:endParaRPr lang="en-GB" dirty="0"/>
          </a:p>
        </p:txBody>
      </p:sp>
      <p:sp>
        <p:nvSpPr>
          <p:cNvPr id="6" name="Title 3">
            <a:extLst>
              <a:ext uri="{FF2B5EF4-FFF2-40B4-BE49-F238E27FC236}">
                <a16:creationId xmlns:a16="http://schemas.microsoft.com/office/drawing/2014/main" id="{23556BF9-7252-C5F7-B2DE-6A9CCCDDBC48}"/>
              </a:ext>
            </a:extLst>
          </p:cNvPr>
          <p:cNvSpPr txBox="1">
            <a:spLocks/>
          </p:cNvSpPr>
          <p:nvPr/>
        </p:nvSpPr>
        <p:spPr>
          <a:xfrm>
            <a:off x="457200" y="495300"/>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Construction Labor Market Cooling </a:t>
            </a:r>
          </a:p>
        </p:txBody>
      </p:sp>
      <p:pic>
        <p:nvPicPr>
          <p:cNvPr id="14" name="Picture 13">
            <a:extLst>
              <a:ext uri="{FF2B5EF4-FFF2-40B4-BE49-F238E27FC236}">
                <a16:creationId xmlns:a16="http://schemas.microsoft.com/office/drawing/2014/main" id="{55D28C93-BC5C-AF38-9C25-218E1572BE48}"/>
              </a:ext>
            </a:extLst>
          </p:cNvPr>
          <p:cNvPicPr>
            <a:picLocks noChangeAspect="1"/>
          </p:cNvPicPr>
          <p:nvPr/>
        </p:nvPicPr>
        <p:blipFill>
          <a:blip r:embed="rId2"/>
          <a:srcRect l="19167" t="29035" r="20000" b="21112"/>
          <a:stretch>
            <a:fillRect/>
          </a:stretch>
        </p:blipFill>
        <p:spPr>
          <a:xfrm>
            <a:off x="304800" y="2234378"/>
            <a:ext cx="15909897" cy="7334099"/>
          </a:xfrm>
          <a:prstGeom prst="rect">
            <a:avLst/>
          </a:prstGeom>
        </p:spPr>
      </p:pic>
      <p:sp>
        <p:nvSpPr>
          <p:cNvPr id="3" name="Text Placeholder 2">
            <a:extLst>
              <a:ext uri="{FF2B5EF4-FFF2-40B4-BE49-F238E27FC236}">
                <a16:creationId xmlns:a16="http://schemas.microsoft.com/office/drawing/2014/main" id="{2DA9FA64-C424-963F-FAB2-2DE3B0279BEC}"/>
              </a:ext>
            </a:extLst>
          </p:cNvPr>
          <p:cNvSpPr txBox="1">
            <a:spLocks/>
          </p:cNvSpPr>
          <p:nvPr/>
        </p:nvSpPr>
        <p:spPr>
          <a:xfrm>
            <a:off x="533400"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Supply/demand balance for construction?</a:t>
            </a:r>
            <a:endParaRPr lang="en-US" sz="3600" b="1" dirty="0"/>
          </a:p>
        </p:txBody>
      </p:sp>
      <p:pic>
        <p:nvPicPr>
          <p:cNvPr id="5" name="Picture 4">
            <a:extLst>
              <a:ext uri="{FF2B5EF4-FFF2-40B4-BE49-F238E27FC236}">
                <a16:creationId xmlns:a16="http://schemas.microsoft.com/office/drawing/2014/main" id="{70CC63BC-A3A4-C939-DC94-F6C0B7FBA28E}"/>
              </a:ext>
            </a:extLst>
          </p:cNvPr>
          <p:cNvPicPr>
            <a:picLocks noChangeAspect="1"/>
          </p:cNvPicPr>
          <p:nvPr/>
        </p:nvPicPr>
        <p:blipFill>
          <a:blip r:embed="rId3"/>
          <a:srcRect l="9919" t="31284" r="76004" b="58642"/>
          <a:stretch>
            <a:fillRect/>
          </a:stretch>
        </p:blipFill>
        <p:spPr>
          <a:xfrm>
            <a:off x="1219200" y="2781300"/>
            <a:ext cx="3975031" cy="1600200"/>
          </a:xfrm>
          <a:prstGeom prst="rect">
            <a:avLst/>
          </a:prstGeom>
        </p:spPr>
      </p:pic>
      <p:sp>
        <p:nvSpPr>
          <p:cNvPr id="7" name="TextBox 6">
            <a:extLst>
              <a:ext uri="{FF2B5EF4-FFF2-40B4-BE49-F238E27FC236}">
                <a16:creationId xmlns:a16="http://schemas.microsoft.com/office/drawing/2014/main" id="{97B36963-CBA5-5947-4A58-00F49B61645E}"/>
              </a:ext>
            </a:extLst>
          </p:cNvPr>
          <p:cNvSpPr txBox="1"/>
          <p:nvPr/>
        </p:nvSpPr>
        <p:spPr>
          <a:xfrm>
            <a:off x="12711918" y="7860515"/>
            <a:ext cx="2594487" cy="954107"/>
          </a:xfrm>
          <a:prstGeom prst="rect">
            <a:avLst/>
          </a:prstGeom>
          <a:noFill/>
        </p:spPr>
        <p:txBody>
          <a:bodyPr wrap="square" rtlCol="0">
            <a:spAutoFit/>
          </a:bodyPr>
          <a:lstStyle/>
          <a:p>
            <a:pPr algn="l"/>
            <a:r>
              <a:rPr lang="en-US" sz="2800" b="1" dirty="0">
                <a:solidFill>
                  <a:srgbClr val="663300"/>
                </a:solidFill>
              </a:rPr>
              <a:t>Approaching</a:t>
            </a:r>
          </a:p>
          <a:p>
            <a:pPr algn="l"/>
            <a:r>
              <a:rPr lang="en-US" sz="2800" b="1" dirty="0">
                <a:solidFill>
                  <a:srgbClr val="663300"/>
                </a:solidFill>
              </a:rPr>
              <a:t> COVID levels</a:t>
            </a:r>
          </a:p>
        </p:txBody>
      </p:sp>
      <p:sp>
        <p:nvSpPr>
          <p:cNvPr id="8" name="TextBox 7">
            <a:extLst>
              <a:ext uri="{FF2B5EF4-FFF2-40B4-BE49-F238E27FC236}">
                <a16:creationId xmlns:a16="http://schemas.microsoft.com/office/drawing/2014/main" id="{F6D72102-10EE-9051-C67B-FE2C4721CE24}"/>
              </a:ext>
            </a:extLst>
          </p:cNvPr>
          <p:cNvSpPr txBox="1"/>
          <p:nvPr/>
        </p:nvSpPr>
        <p:spPr>
          <a:xfrm>
            <a:off x="1251284" y="8509695"/>
            <a:ext cx="3633537" cy="523220"/>
          </a:xfrm>
          <a:prstGeom prst="rect">
            <a:avLst/>
          </a:prstGeom>
          <a:noFill/>
        </p:spPr>
        <p:txBody>
          <a:bodyPr wrap="square" rtlCol="0">
            <a:spAutoFit/>
          </a:bodyPr>
          <a:lstStyle/>
          <a:p>
            <a:pPr algn="ctr"/>
            <a:r>
              <a:rPr lang="en-US" sz="2800" b="1" dirty="0">
                <a:solidFill>
                  <a:srgbClr val="663300"/>
                </a:solidFill>
              </a:rPr>
              <a:t>Impact of COVID</a:t>
            </a:r>
          </a:p>
        </p:txBody>
      </p:sp>
    </p:spTree>
    <p:extLst>
      <p:ext uri="{BB962C8B-B14F-4D97-AF65-F5344CB8AC3E}">
        <p14:creationId xmlns:p14="http://schemas.microsoft.com/office/powerpoint/2010/main" val="374121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4DB4E4-23ED-B221-7CB7-FFFA1BE71D3B}"/>
              </a:ext>
            </a:extLst>
          </p:cNvPr>
          <p:cNvSpPr>
            <a:spLocks noGrp="1"/>
          </p:cNvSpPr>
          <p:nvPr>
            <p:ph type="sldNum" sz="quarter" idx="12"/>
          </p:nvPr>
        </p:nvSpPr>
        <p:spPr>
          <a:xfrm>
            <a:off x="17453525" y="9910819"/>
            <a:ext cx="553065" cy="547380"/>
          </a:xfrm>
        </p:spPr>
        <p:txBody>
          <a:bodyPr/>
          <a:lstStyle/>
          <a:p>
            <a:pPr>
              <a:defRPr/>
            </a:pPr>
            <a:fld id="{BA0DDFEA-898B-164A-A983-E172D93526E3}" type="slidenum">
              <a:rPr lang="en-GB" smtClean="0"/>
              <a:pPr>
                <a:defRPr/>
              </a:pPr>
              <a:t>15</a:t>
            </a:fld>
            <a:endParaRPr lang="en-GB" dirty="0"/>
          </a:p>
        </p:txBody>
      </p:sp>
      <p:grpSp>
        <p:nvGrpSpPr>
          <p:cNvPr id="19" name="Group 18">
            <a:extLst>
              <a:ext uri="{FF2B5EF4-FFF2-40B4-BE49-F238E27FC236}">
                <a16:creationId xmlns:a16="http://schemas.microsoft.com/office/drawing/2014/main" id="{970BBC81-B89D-75DC-6569-371AE68C388D}"/>
              </a:ext>
            </a:extLst>
          </p:cNvPr>
          <p:cNvGrpSpPr/>
          <p:nvPr/>
        </p:nvGrpSpPr>
        <p:grpSpPr>
          <a:xfrm>
            <a:off x="1981200" y="2127070"/>
            <a:ext cx="14200201" cy="7359830"/>
            <a:chOff x="1981200" y="1857816"/>
            <a:chExt cx="14200201" cy="7359830"/>
          </a:xfrm>
        </p:grpSpPr>
        <p:pic>
          <p:nvPicPr>
            <p:cNvPr id="3074" name="Picture 2" descr="seesaw play kids zone">
              <a:extLst>
                <a:ext uri="{FF2B5EF4-FFF2-40B4-BE49-F238E27FC236}">
                  <a16:creationId xmlns:a16="http://schemas.microsoft.com/office/drawing/2014/main" id="{2A8E6941-2E96-0490-75AC-FD8E14CA7F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49" b="24158"/>
            <a:stretch>
              <a:fillRect/>
            </a:stretch>
          </p:blipFill>
          <p:spPr bwMode="auto">
            <a:xfrm>
              <a:off x="1993605" y="4205177"/>
              <a:ext cx="14187796" cy="5012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E3BEA4-127F-2E10-FBC3-E6A3BE616B27}"/>
                </a:ext>
              </a:extLst>
            </p:cNvPr>
            <p:cNvSpPr txBox="1"/>
            <p:nvPr/>
          </p:nvSpPr>
          <p:spPr>
            <a:xfrm>
              <a:off x="1981200" y="5448300"/>
              <a:ext cx="2242923" cy="2308324"/>
            </a:xfrm>
            <a:prstGeom prst="rect">
              <a:avLst/>
            </a:prstGeom>
            <a:noFill/>
          </p:spPr>
          <p:txBody>
            <a:bodyPr wrap="none" rtlCol="0">
              <a:spAutoFit/>
            </a:bodyPr>
            <a:lstStyle/>
            <a:p>
              <a:pPr algn="ctr"/>
              <a:r>
                <a:rPr lang="en-US" sz="4800" b="1" dirty="0">
                  <a:solidFill>
                    <a:schemeClr val="tx1">
                      <a:lumMod val="50000"/>
                    </a:schemeClr>
                  </a:solidFill>
                </a:rPr>
                <a:t>Fed </a:t>
              </a:r>
            </a:p>
            <a:p>
              <a:pPr algn="ctr"/>
              <a:r>
                <a:rPr lang="en-US" sz="4800" b="1" dirty="0">
                  <a:solidFill>
                    <a:schemeClr val="tx1">
                      <a:lumMod val="50000"/>
                    </a:schemeClr>
                  </a:solidFill>
                </a:rPr>
                <a:t>Funds </a:t>
              </a:r>
            </a:p>
            <a:p>
              <a:pPr algn="ctr"/>
              <a:r>
                <a:rPr lang="en-US" sz="4800" b="1" dirty="0">
                  <a:solidFill>
                    <a:schemeClr val="tx1">
                      <a:lumMod val="50000"/>
                    </a:schemeClr>
                  </a:solidFill>
                </a:rPr>
                <a:t>Rate </a:t>
              </a:r>
            </a:p>
          </p:txBody>
        </p:sp>
        <p:sp>
          <p:nvSpPr>
            <p:cNvPr id="9" name="Rectangle 8">
              <a:extLst>
                <a:ext uri="{FF2B5EF4-FFF2-40B4-BE49-F238E27FC236}">
                  <a16:creationId xmlns:a16="http://schemas.microsoft.com/office/drawing/2014/main" id="{44A30518-012C-3977-FA9A-202AB455895F}"/>
                </a:ext>
              </a:extLst>
            </p:cNvPr>
            <p:cNvSpPr/>
            <p:nvPr/>
          </p:nvSpPr>
          <p:spPr>
            <a:xfrm>
              <a:off x="9130606" y="2147777"/>
              <a:ext cx="109297" cy="4267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712834-4642-454D-A98D-D150DD3250C9}"/>
                </a:ext>
              </a:extLst>
            </p:cNvPr>
            <p:cNvSpPr/>
            <p:nvPr/>
          </p:nvSpPr>
          <p:spPr>
            <a:xfrm>
              <a:off x="9011302" y="1857816"/>
              <a:ext cx="347903" cy="3048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4B84AD-7283-14D6-4ABF-956364DB9DB4}"/>
                </a:ext>
              </a:extLst>
            </p:cNvPr>
            <p:cNvSpPr txBox="1"/>
            <p:nvPr/>
          </p:nvSpPr>
          <p:spPr>
            <a:xfrm>
              <a:off x="13034893" y="3035539"/>
              <a:ext cx="2840842" cy="1569660"/>
            </a:xfrm>
            <a:prstGeom prst="rect">
              <a:avLst/>
            </a:prstGeom>
            <a:noFill/>
          </p:spPr>
          <p:txBody>
            <a:bodyPr wrap="none" rtlCol="0">
              <a:spAutoFit/>
            </a:bodyPr>
            <a:lstStyle/>
            <a:p>
              <a:pPr algn="ctr"/>
              <a:r>
                <a:rPr lang="en-US" sz="4800" b="1" dirty="0">
                  <a:solidFill>
                    <a:schemeClr val="tx1">
                      <a:lumMod val="50000"/>
                    </a:schemeClr>
                  </a:solidFill>
                </a:rPr>
                <a:t>Inflation</a:t>
              </a:r>
            </a:p>
            <a:p>
              <a:pPr algn="ctr"/>
              <a:r>
                <a:rPr lang="en-US" sz="4800" b="1" dirty="0">
                  <a:solidFill>
                    <a:schemeClr val="tx1">
                      <a:lumMod val="50000"/>
                    </a:schemeClr>
                  </a:solidFill>
                </a:rPr>
                <a:t> &amp; Jobs</a:t>
              </a:r>
            </a:p>
          </p:txBody>
        </p:sp>
        <p:sp>
          <p:nvSpPr>
            <p:cNvPr id="12" name="Rectangle 11">
              <a:extLst>
                <a:ext uri="{FF2B5EF4-FFF2-40B4-BE49-F238E27FC236}">
                  <a16:creationId xmlns:a16="http://schemas.microsoft.com/office/drawing/2014/main" id="{AD15CA6A-1D2E-7CBB-B271-4859296C4C22}"/>
                </a:ext>
              </a:extLst>
            </p:cNvPr>
            <p:cNvSpPr/>
            <p:nvPr/>
          </p:nvSpPr>
          <p:spPr>
            <a:xfrm>
              <a:off x="5943600" y="2739060"/>
              <a:ext cx="3200400" cy="696501"/>
            </a:xfrm>
            <a:prstGeom prst="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2CDF1-547C-D14B-1660-7120648C985D}"/>
                </a:ext>
              </a:extLst>
            </p:cNvPr>
            <p:cNvSpPr/>
            <p:nvPr/>
          </p:nvSpPr>
          <p:spPr>
            <a:xfrm>
              <a:off x="9220200" y="2739060"/>
              <a:ext cx="3200400" cy="696501"/>
            </a:xfrm>
            <a:prstGeom prst="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AD61C23-799E-3A2B-7663-0F411D28724C}"/>
                </a:ext>
              </a:extLst>
            </p:cNvPr>
            <p:cNvSpPr txBox="1"/>
            <p:nvPr/>
          </p:nvSpPr>
          <p:spPr>
            <a:xfrm>
              <a:off x="8020703" y="2856478"/>
              <a:ext cx="1075936" cy="461665"/>
            </a:xfrm>
            <a:prstGeom prst="rect">
              <a:avLst/>
            </a:prstGeom>
            <a:noFill/>
          </p:spPr>
          <p:txBody>
            <a:bodyPr wrap="none" rtlCol="0">
              <a:spAutoFit/>
            </a:bodyPr>
            <a:lstStyle/>
            <a:p>
              <a:pPr algn="l"/>
              <a:r>
                <a:rPr lang="en-US" sz="2400" b="1" dirty="0">
                  <a:solidFill>
                    <a:srgbClr val="0070C0"/>
                  </a:solidFill>
                </a:rPr>
                <a:t>ROCK</a:t>
              </a:r>
            </a:p>
          </p:txBody>
        </p:sp>
        <p:sp>
          <p:nvSpPr>
            <p:cNvPr id="15" name="TextBox 14">
              <a:extLst>
                <a:ext uri="{FF2B5EF4-FFF2-40B4-BE49-F238E27FC236}">
                  <a16:creationId xmlns:a16="http://schemas.microsoft.com/office/drawing/2014/main" id="{7000D1BC-D210-F1DF-DBC9-CF9528A99F3A}"/>
                </a:ext>
              </a:extLst>
            </p:cNvPr>
            <p:cNvSpPr txBox="1"/>
            <p:nvPr/>
          </p:nvSpPr>
          <p:spPr>
            <a:xfrm>
              <a:off x="9250812" y="2856478"/>
              <a:ext cx="2095445" cy="461665"/>
            </a:xfrm>
            <a:prstGeom prst="rect">
              <a:avLst/>
            </a:prstGeom>
            <a:noFill/>
          </p:spPr>
          <p:txBody>
            <a:bodyPr wrap="none" rtlCol="0">
              <a:spAutoFit/>
            </a:bodyPr>
            <a:lstStyle/>
            <a:p>
              <a:pPr algn="l"/>
              <a:r>
                <a:rPr lang="en-US" sz="2400" b="1" dirty="0">
                  <a:solidFill>
                    <a:srgbClr val="0070C0"/>
                  </a:solidFill>
                </a:rPr>
                <a:t>HARD PLACE</a:t>
              </a:r>
            </a:p>
          </p:txBody>
        </p:sp>
        <p:sp>
          <p:nvSpPr>
            <p:cNvPr id="16" name="Arrow: Right 15">
              <a:extLst>
                <a:ext uri="{FF2B5EF4-FFF2-40B4-BE49-F238E27FC236}">
                  <a16:creationId xmlns:a16="http://schemas.microsoft.com/office/drawing/2014/main" id="{C080036B-B8A3-BEA0-FFC3-F0B89FDB2362}"/>
                </a:ext>
              </a:extLst>
            </p:cNvPr>
            <p:cNvSpPr/>
            <p:nvPr/>
          </p:nvSpPr>
          <p:spPr>
            <a:xfrm>
              <a:off x="11362415" y="2844994"/>
              <a:ext cx="978408" cy="484632"/>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EABDDA5-D169-BF6A-E809-B57C43FAE191}"/>
                </a:ext>
              </a:extLst>
            </p:cNvPr>
            <p:cNvSpPr/>
            <p:nvPr/>
          </p:nvSpPr>
          <p:spPr>
            <a:xfrm rot="10800000">
              <a:off x="6039503" y="2844994"/>
              <a:ext cx="1960262" cy="484632"/>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2">
            <a:extLst>
              <a:ext uri="{FF2B5EF4-FFF2-40B4-BE49-F238E27FC236}">
                <a16:creationId xmlns:a16="http://schemas.microsoft.com/office/drawing/2014/main" id="{E5CBC3E7-BA74-B832-C279-48A1D8674CCC}"/>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5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486B67"/>
                </a:solidFill>
                <a:effectLst/>
                <a:uLnTx/>
                <a:uFillTx/>
                <a:latin typeface="Poppins"/>
                <a:ea typeface="+mn-ea"/>
                <a:cs typeface="+mn-cs"/>
              </a:rPr>
              <a:t>Federal Reserve, Government Bonds and Lenders</a:t>
            </a:r>
            <a:endParaRPr kumimoji="0" lang="en-US" sz="3600" b="1" i="0" u="none" strike="noStrike" kern="1200" cap="none" spc="0" normalizeH="0" baseline="0" noProof="0" dirty="0">
              <a:ln>
                <a:noFill/>
              </a:ln>
              <a:solidFill>
                <a:srgbClr val="5E5E5E"/>
              </a:solidFill>
              <a:effectLst/>
              <a:uLnTx/>
              <a:uFillTx/>
              <a:latin typeface="Poppins"/>
              <a:ea typeface="+mn-ea"/>
              <a:cs typeface="+mn-cs"/>
            </a:endParaRPr>
          </a:p>
        </p:txBody>
      </p:sp>
      <p:sp>
        <p:nvSpPr>
          <p:cNvPr id="21" name="Title 3">
            <a:extLst>
              <a:ext uri="{FF2B5EF4-FFF2-40B4-BE49-F238E27FC236}">
                <a16:creationId xmlns:a16="http://schemas.microsoft.com/office/drawing/2014/main" id="{414E02B8-000E-511D-83CB-25260312BB6A}"/>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Interest Rates</a:t>
            </a:r>
          </a:p>
        </p:txBody>
      </p:sp>
      <p:sp>
        <p:nvSpPr>
          <p:cNvPr id="22" name="Rectangle 21">
            <a:extLst>
              <a:ext uri="{FF2B5EF4-FFF2-40B4-BE49-F238E27FC236}">
                <a16:creationId xmlns:a16="http://schemas.microsoft.com/office/drawing/2014/main" id="{0BA8D888-DCB5-A2F9-6AA5-2D98FA1D2D80}"/>
              </a:ext>
            </a:extLst>
          </p:cNvPr>
          <p:cNvSpPr/>
          <p:nvPr/>
        </p:nvSpPr>
        <p:spPr>
          <a:xfrm>
            <a:off x="381662" y="1485900"/>
            <a:ext cx="4037937" cy="533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913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82AB-4420-1176-D36A-A3E833A920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57A20E-B6E5-841C-CCD6-E5D4D79F68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 Placeholder 2">
            <a:extLst>
              <a:ext uri="{FF2B5EF4-FFF2-40B4-BE49-F238E27FC236}">
                <a16:creationId xmlns:a16="http://schemas.microsoft.com/office/drawing/2014/main" id="{6E96FA55-B71E-5359-2177-418022DD2134}"/>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5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486B67"/>
                </a:solidFill>
                <a:effectLst/>
                <a:uLnTx/>
                <a:uFillTx/>
                <a:latin typeface="Poppins"/>
                <a:ea typeface="+mn-ea"/>
                <a:cs typeface="+mn-cs"/>
              </a:rPr>
              <a:t>Federal Reserve, Government Bonds and Lenders</a:t>
            </a:r>
            <a:endParaRPr kumimoji="0" lang="en-US" sz="3600" b="1" i="0" u="none" strike="noStrike" kern="1200" cap="none" spc="0" normalizeH="0" baseline="0" noProof="0" dirty="0">
              <a:ln>
                <a:noFill/>
              </a:ln>
              <a:solidFill>
                <a:srgbClr val="5E5E5E"/>
              </a:solidFill>
              <a:effectLst/>
              <a:uLnTx/>
              <a:uFillTx/>
              <a:latin typeface="Poppins"/>
              <a:ea typeface="+mn-ea"/>
              <a:cs typeface="+mn-cs"/>
            </a:endParaRPr>
          </a:p>
        </p:txBody>
      </p:sp>
      <p:sp>
        <p:nvSpPr>
          <p:cNvPr id="6" name="Title 3">
            <a:extLst>
              <a:ext uri="{FF2B5EF4-FFF2-40B4-BE49-F238E27FC236}">
                <a16:creationId xmlns:a16="http://schemas.microsoft.com/office/drawing/2014/main" id="{A62A7910-19C7-40E1-188E-75B6AAF089F3}"/>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Interest Rates</a:t>
            </a:r>
          </a:p>
        </p:txBody>
      </p:sp>
      <p:sp>
        <p:nvSpPr>
          <p:cNvPr id="8" name="TextBox 7">
            <a:extLst>
              <a:ext uri="{FF2B5EF4-FFF2-40B4-BE49-F238E27FC236}">
                <a16:creationId xmlns:a16="http://schemas.microsoft.com/office/drawing/2014/main" id="{2685D3CF-4E28-76EB-844F-079929E07FC2}"/>
              </a:ext>
            </a:extLst>
          </p:cNvPr>
          <p:cNvSpPr txBox="1"/>
          <p:nvPr/>
        </p:nvSpPr>
        <p:spPr>
          <a:xfrm>
            <a:off x="441296" y="2538678"/>
            <a:ext cx="5426103"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lumMod val="50000"/>
                  </a:schemeClr>
                </a:solidFill>
                <a:effectLst/>
                <a:uLnTx/>
                <a:uFillTx/>
                <a:latin typeface="Poppins"/>
                <a:ea typeface="+mn-ea"/>
                <a:cs typeface="+mn-cs"/>
              </a:rPr>
              <a:t>Dodge’s economists forecast that the Fed will risk inflation and cut rates</a:t>
            </a:r>
          </a:p>
          <a:p>
            <a:pPr marL="571500" marR="0" lvl="0"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3200" i="1" dirty="0">
                <a:solidFill>
                  <a:schemeClr val="tx1">
                    <a:lumMod val="50000"/>
                  </a:schemeClr>
                </a:solidFill>
                <a:latin typeface="Poppins"/>
              </a:rPr>
              <a:t>Jerome Powell’s term ends mid-2026</a:t>
            </a:r>
          </a:p>
          <a:p>
            <a:pPr marL="571500" marR="0" lvl="0"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3200" i="1" dirty="0">
                <a:solidFill>
                  <a:schemeClr val="tx1">
                    <a:lumMod val="50000"/>
                  </a:schemeClr>
                </a:solidFill>
                <a:latin typeface="Poppins"/>
              </a:rPr>
              <a:t>His successor</a:t>
            </a:r>
            <a:r>
              <a:rPr kumimoji="0" lang="en-US" sz="3200" b="0" i="1" u="none" strike="noStrike" kern="1200" cap="none" spc="0" normalizeH="0" baseline="0" noProof="0" dirty="0">
                <a:ln>
                  <a:noFill/>
                </a:ln>
                <a:solidFill>
                  <a:schemeClr val="tx1">
                    <a:lumMod val="50000"/>
                  </a:schemeClr>
                </a:solidFill>
                <a:effectLst/>
                <a:uLnTx/>
                <a:uFillTx/>
                <a:latin typeface="Poppins"/>
                <a:ea typeface="+mn-ea"/>
                <a:cs typeface="+mn-cs"/>
              </a:rPr>
              <a:t> is likely to be more aligned with White House re: lowering rates </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err="1">
              <a:ln>
                <a:noFill/>
              </a:ln>
              <a:solidFill>
                <a:srgbClr val="5E5E5E">
                  <a:lumMod val="50000"/>
                </a:srgbClr>
              </a:solidFill>
              <a:effectLst/>
              <a:uLnTx/>
              <a:uFillTx/>
              <a:latin typeface="Poppins"/>
              <a:ea typeface="+mn-ea"/>
              <a:cs typeface="+mn-cs"/>
            </a:endParaRPr>
          </a:p>
        </p:txBody>
      </p:sp>
      <p:cxnSp>
        <p:nvCxnSpPr>
          <p:cNvPr id="10" name="Straight Arrow Connector 9">
            <a:extLst>
              <a:ext uri="{FF2B5EF4-FFF2-40B4-BE49-F238E27FC236}">
                <a16:creationId xmlns:a16="http://schemas.microsoft.com/office/drawing/2014/main" id="{838C4285-8E7B-F7AC-2C75-C1682DA0770B}"/>
              </a:ext>
            </a:extLst>
          </p:cNvPr>
          <p:cNvCxnSpPr>
            <a:cxnSpLocks/>
          </p:cNvCxnSpPr>
          <p:nvPr/>
        </p:nvCxnSpPr>
        <p:spPr>
          <a:xfrm>
            <a:off x="7150629" y="8931840"/>
            <a:ext cx="10287000" cy="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18D8657-0FFE-1797-203F-3C993CA0EAE0}"/>
              </a:ext>
            </a:extLst>
          </p:cNvPr>
          <p:cNvSpPr txBox="1"/>
          <p:nvPr/>
        </p:nvSpPr>
        <p:spPr>
          <a:xfrm>
            <a:off x="10828579" y="8701008"/>
            <a:ext cx="2951450" cy="461665"/>
          </a:xfrm>
          <a:prstGeom prst="rect">
            <a:avLst/>
          </a:prstGeom>
          <a:solidFill>
            <a:schemeClr val="bg1"/>
          </a:solidFill>
          <a:ln>
            <a:noFill/>
          </a:ln>
        </p:spPr>
        <p:txBody>
          <a:bodyPr wrap="none" rtlCol="0">
            <a:spAutoFit/>
          </a:bodyPr>
          <a:lstStyle/>
          <a:p>
            <a:pPr algn="ctr"/>
            <a:r>
              <a:rPr lang="en-US" sz="2400" b="1" dirty="0">
                <a:solidFill>
                  <a:srgbClr val="FF0000"/>
                </a:solidFill>
              </a:rPr>
              <a:t>DODGE FORECAST</a:t>
            </a:r>
          </a:p>
        </p:txBody>
      </p:sp>
      <p:graphicFrame>
        <p:nvGraphicFramePr>
          <p:cNvPr id="14" name="Chart 13">
            <a:extLst>
              <a:ext uri="{FF2B5EF4-FFF2-40B4-BE49-F238E27FC236}">
                <a16:creationId xmlns:a16="http://schemas.microsoft.com/office/drawing/2014/main" id="{4E4E4A62-7B31-03B8-B9AC-5D28325F95C9}"/>
              </a:ext>
            </a:extLst>
          </p:cNvPr>
          <p:cNvGraphicFramePr>
            <a:graphicFrameLocks/>
          </p:cNvGraphicFramePr>
          <p:nvPr>
            <p:extLst>
              <p:ext uri="{D42A27DB-BD31-4B8C-83A1-F6EECF244321}">
                <p14:modId xmlns:p14="http://schemas.microsoft.com/office/powerpoint/2010/main" val="922970195"/>
              </p:ext>
            </p:extLst>
          </p:nvPr>
        </p:nvGraphicFramePr>
        <p:xfrm>
          <a:off x="6477000" y="2465210"/>
          <a:ext cx="11201400" cy="5825155"/>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4D83CA7B-4644-55F2-8C28-8D6B89E81510}"/>
              </a:ext>
            </a:extLst>
          </p:cNvPr>
          <p:cNvSpPr/>
          <p:nvPr/>
        </p:nvSpPr>
        <p:spPr>
          <a:xfrm>
            <a:off x="381662" y="1485900"/>
            <a:ext cx="4037937" cy="533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97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FD49-961F-125F-CDCE-636B508FF0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045FE2-BE16-5897-6A77-E191F867EA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 Placeholder 2">
            <a:extLst>
              <a:ext uri="{FF2B5EF4-FFF2-40B4-BE49-F238E27FC236}">
                <a16:creationId xmlns:a16="http://schemas.microsoft.com/office/drawing/2014/main" id="{68BA9236-9A7A-6171-9573-1DCE20FAE1E6}"/>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500"/>
              </a:spcBef>
              <a:spcAft>
                <a:spcPct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486B67"/>
                </a:solidFill>
                <a:effectLst/>
                <a:uLnTx/>
                <a:uFillTx/>
                <a:latin typeface="Poppins"/>
                <a:ea typeface="+mn-ea"/>
                <a:cs typeface="+mn-cs"/>
              </a:rPr>
              <a:t>Federal Reserve, Government Bonds and Lenders</a:t>
            </a:r>
            <a:endParaRPr kumimoji="0" lang="en-US" sz="3600" b="1" i="0" u="none" strike="noStrike" kern="1200" cap="none" spc="0" normalizeH="0" baseline="0" noProof="0" dirty="0">
              <a:ln>
                <a:noFill/>
              </a:ln>
              <a:solidFill>
                <a:srgbClr val="5E5E5E"/>
              </a:solidFill>
              <a:effectLst/>
              <a:uLnTx/>
              <a:uFillTx/>
              <a:latin typeface="Poppins"/>
              <a:ea typeface="+mn-ea"/>
              <a:cs typeface="+mn-cs"/>
            </a:endParaRPr>
          </a:p>
        </p:txBody>
      </p:sp>
      <p:sp>
        <p:nvSpPr>
          <p:cNvPr id="6" name="Title 3">
            <a:extLst>
              <a:ext uri="{FF2B5EF4-FFF2-40B4-BE49-F238E27FC236}">
                <a16:creationId xmlns:a16="http://schemas.microsoft.com/office/drawing/2014/main" id="{B18F2596-F64A-0B48-E7AF-56A78D5FFEDC}"/>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Interest Rates</a:t>
            </a:r>
          </a:p>
        </p:txBody>
      </p:sp>
      <p:cxnSp>
        <p:nvCxnSpPr>
          <p:cNvPr id="10" name="Straight Arrow Connector 9">
            <a:extLst>
              <a:ext uri="{FF2B5EF4-FFF2-40B4-BE49-F238E27FC236}">
                <a16:creationId xmlns:a16="http://schemas.microsoft.com/office/drawing/2014/main" id="{27CEEA61-7FFE-1DD7-DC5D-69913BEBAEE3}"/>
              </a:ext>
            </a:extLst>
          </p:cNvPr>
          <p:cNvCxnSpPr>
            <a:cxnSpLocks/>
          </p:cNvCxnSpPr>
          <p:nvPr/>
        </p:nvCxnSpPr>
        <p:spPr>
          <a:xfrm>
            <a:off x="685800" y="8931840"/>
            <a:ext cx="7772400" cy="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CE3758-963B-CACB-4FEF-5DFD0FFDF0BF}"/>
              </a:ext>
            </a:extLst>
          </p:cNvPr>
          <p:cNvSpPr txBox="1"/>
          <p:nvPr/>
        </p:nvSpPr>
        <p:spPr>
          <a:xfrm>
            <a:off x="3276600" y="8701008"/>
            <a:ext cx="2951450" cy="461665"/>
          </a:xfrm>
          <a:prstGeom prst="rect">
            <a:avLst/>
          </a:prstGeom>
          <a:solidFill>
            <a:schemeClr val="bg1"/>
          </a:solidFill>
          <a:ln>
            <a:noFill/>
          </a:ln>
        </p:spPr>
        <p:txBody>
          <a:bodyPr wrap="none" rtlCol="0">
            <a:spAutoFit/>
          </a:bodyPr>
          <a:lstStyle/>
          <a:p>
            <a:pPr algn="ctr"/>
            <a:r>
              <a:rPr lang="en-US" sz="2400" b="1" dirty="0">
                <a:solidFill>
                  <a:srgbClr val="FF0000"/>
                </a:solidFill>
              </a:rPr>
              <a:t>DODGE FORECAST</a:t>
            </a:r>
          </a:p>
        </p:txBody>
      </p:sp>
      <p:graphicFrame>
        <p:nvGraphicFramePr>
          <p:cNvPr id="7" name="Chart 6">
            <a:extLst>
              <a:ext uri="{FF2B5EF4-FFF2-40B4-BE49-F238E27FC236}">
                <a16:creationId xmlns:a16="http://schemas.microsoft.com/office/drawing/2014/main" id="{53ED5CF6-9344-D7D5-DB73-86A756146A36}"/>
              </a:ext>
            </a:extLst>
          </p:cNvPr>
          <p:cNvGraphicFramePr>
            <a:graphicFrameLocks/>
          </p:cNvGraphicFramePr>
          <p:nvPr>
            <p:extLst>
              <p:ext uri="{D42A27DB-BD31-4B8C-83A1-F6EECF244321}">
                <p14:modId xmlns:p14="http://schemas.microsoft.com/office/powerpoint/2010/main" val="2419770108"/>
              </p:ext>
            </p:extLst>
          </p:nvPr>
        </p:nvGraphicFramePr>
        <p:xfrm>
          <a:off x="555357" y="2538679"/>
          <a:ext cx="8283844" cy="5776319"/>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0DBE2138-07AC-D529-3219-CF74F0116622}"/>
              </a:ext>
            </a:extLst>
          </p:cNvPr>
          <p:cNvGrpSpPr/>
          <p:nvPr/>
        </p:nvGrpSpPr>
        <p:grpSpPr>
          <a:xfrm>
            <a:off x="9144000" y="2538679"/>
            <a:ext cx="8763000" cy="6643421"/>
            <a:chOff x="9144000" y="2538679"/>
            <a:chExt cx="8763000" cy="6643421"/>
          </a:xfrm>
        </p:grpSpPr>
        <p:graphicFrame>
          <p:nvGraphicFramePr>
            <p:cNvPr id="13" name="Chart 12">
              <a:extLst>
                <a:ext uri="{FF2B5EF4-FFF2-40B4-BE49-F238E27FC236}">
                  <a16:creationId xmlns:a16="http://schemas.microsoft.com/office/drawing/2014/main" id="{B630C802-AFD4-18DE-4198-91A7453751AC}"/>
                </a:ext>
              </a:extLst>
            </p:cNvPr>
            <p:cNvGraphicFramePr>
              <a:graphicFrameLocks/>
            </p:cNvGraphicFramePr>
            <p:nvPr>
              <p:extLst>
                <p:ext uri="{D42A27DB-BD31-4B8C-83A1-F6EECF244321}">
                  <p14:modId xmlns:p14="http://schemas.microsoft.com/office/powerpoint/2010/main" val="2282946899"/>
                </p:ext>
              </p:extLst>
            </p:nvPr>
          </p:nvGraphicFramePr>
          <p:xfrm>
            <a:off x="9144000" y="2538679"/>
            <a:ext cx="8763000" cy="5576621"/>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Arrow Connector 14">
              <a:extLst>
                <a:ext uri="{FF2B5EF4-FFF2-40B4-BE49-F238E27FC236}">
                  <a16:creationId xmlns:a16="http://schemas.microsoft.com/office/drawing/2014/main" id="{435743D1-758D-88C0-740C-866FB5581BEA}"/>
                </a:ext>
              </a:extLst>
            </p:cNvPr>
            <p:cNvCxnSpPr>
              <a:cxnSpLocks/>
            </p:cNvCxnSpPr>
            <p:nvPr/>
          </p:nvCxnSpPr>
          <p:spPr>
            <a:xfrm flipV="1">
              <a:off x="9906000" y="8931840"/>
              <a:ext cx="7772400" cy="19427"/>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9EFCE2-3282-F09A-0AE7-21B2904CAB0B}"/>
                </a:ext>
              </a:extLst>
            </p:cNvPr>
            <p:cNvSpPr txBox="1"/>
            <p:nvPr/>
          </p:nvSpPr>
          <p:spPr>
            <a:xfrm>
              <a:off x="12288550" y="8720435"/>
              <a:ext cx="2951450" cy="461665"/>
            </a:xfrm>
            <a:prstGeom prst="rect">
              <a:avLst/>
            </a:prstGeom>
            <a:solidFill>
              <a:schemeClr val="bg1"/>
            </a:solidFill>
            <a:ln>
              <a:noFill/>
            </a:ln>
          </p:spPr>
          <p:txBody>
            <a:bodyPr wrap="none" rtlCol="0">
              <a:spAutoFit/>
            </a:bodyPr>
            <a:lstStyle/>
            <a:p>
              <a:pPr algn="ctr"/>
              <a:r>
                <a:rPr lang="en-US" sz="2400" b="1" dirty="0">
                  <a:solidFill>
                    <a:srgbClr val="FF0000"/>
                  </a:solidFill>
                </a:rPr>
                <a:t>DODGE FORECAST</a:t>
              </a:r>
            </a:p>
          </p:txBody>
        </p:sp>
      </p:grpSp>
      <p:sp>
        <p:nvSpPr>
          <p:cNvPr id="20" name="Rectangle 19">
            <a:extLst>
              <a:ext uri="{FF2B5EF4-FFF2-40B4-BE49-F238E27FC236}">
                <a16:creationId xmlns:a16="http://schemas.microsoft.com/office/drawing/2014/main" id="{99C54F59-3B53-32A2-2AFE-97FF09AC9B55}"/>
              </a:ext>
            </a:extLst>
          </p:cNvPr>
          <p:cNvSpPr/>
          <p:nvPr/>
        </p:nvSpPr>
        <p:spPr>
          <a:xfrm>
            <a:off x="4419600" y="1485900"/>
            <a:ext cx="7696200" cy="51764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623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707F-63B9-9A76-BE25-C20EA365A977}"/>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0FD398D-5B36-7D09-492B-0384E4C267D0}"/>
              </a:ext>
            </a:extLst>
          </p:cNvPr>
          <p:cNvSpPr>
            <a:spLocks noGrp="1"/>
          </p:cNvSpPr>
          <p:nvPr>
            <p:ph type="title"/>
          </p:nvPr>
        </p:nvSpPr>
        <p:spPr>
          <a:xfrm>
            <a:off x="1028700" y="647700"/>
            <a:ext cx="15773400" cy="1795323"/>
          </a:xfrm>
        </p:spPr>
        <p:txBody>
          <a:bodyPr>
            <a:normAutofit/>
          </a:bodyPr>
          <a:lstStyle/>
          <a:p>
            <a:r>
              <a:rPr lang="en-US" sz="7200" b="1" dirty="0">
                <a:latin typeface="Poppins" panose="00000500000000000000" pitchFamily="2" charset="0"/>
                <a:cs typeface="Poppins" panose="00000500000000000000" pitchFamily="2" charset="0"/>
              </a:rPr>
              <a:t>Construction Sector Forecasts</a:t>
            </a:r>
          </a:p>
        </p:txBody>
      </p:sp>
      <p:sp>
        <p:nvSpPr>
          <p:cNvPr id="9" name="Rectangle 8">
            <a:extLst>
              <a:ext uri="{FF2B5EF4-FFF2-40B4-BE49-F238E27FC236}">
                <a16:creationId xmlns:a16="http://schemas.microsoft.com/office/drawing/2014/main" id="{3F6A2FBD-9BC4-106E-F33D-B11C91A61B2C}"/>
              </a:ext>
            </a:extLst>
          </p:cNvPr>
          <p:cNvSpPr/>
          <p:nvPr/>
        </p:nvSpPr>
        <p:spPr>
          <a:xfrm>
            <a:off x="1028700" y="1790700"/>
            <a:ext cx="16040100" cy="75438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495DF1E-209D-5F3B-4963-76C7853A9EE8}"/>
              </a:ext>
            </a:extLst>
          </p:cNvPr>
          <p:cNvPicPr>
            <a:picLocks noChangeAspect="1"/>
          </p:cNvPicPr>
          <p:nvPr/>
        </p:nvPicPr>
        <p:blipFill>
          <a:blip r:embed="rId3"/>
          <a:srcRect l="35417" t="31482" r="40416" b="18147"/>
          <a:stretch>
            <a:fillRect/>
          </a:stretch>
        </p:blipFill>
        <p:spPr>
          <a:xfrm>
            <a:off x="1463488" y="2237740"/>
            <a:ext cx="5867400" cy="6649720"/>
          </a:xfrm>
          <a:prstGeom prst="rect">
            <a:avLst/>
          </a:prstGeom>
          <a:ln>
            <a:solidFill>
              <a:schemeClr val="accent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F804929-D8BC-99D8-375A-D2C67ED8DCF1}"/>
              </a:ext>
            </a:extLst>
          </p:cNvPr>
          <p:cNvPicPr>
            <a:picLocks noChangeAspect="1"/>
          </p:cNvPicPr>
          <p:nvPr/>
        </p:nvPicPr>
        <p:blipFill>
          <a:blip r:embed="rId4"/>
          <a:srcRect l="36666" t="27553" r="36483" b="36668"/>
          <a:stretch>
            <a:fillRect/>
          </a:stretch>
        </p:blipFill>
        <p:spPr>
          <a:xfrm>
            <a:off x="7391399" y="2019300"/>
            <a:ext cx="9657303" cy="7239001"/>
          </a:xfrm>
          <a:prstGeom prst="rect">
            <a:avLst/>
          </a:prstGeom>
        </p:spPr>
      </p:pic>
    </p:spTree>
    <p:extLst>
      <p:ext uri="{BB962C8B-B14F-4D97-AF65-F5344CB8AC3E}">
        <p14:creationId xmlns:p14="http://schemas.microsoft.com/office/powerpoint/2010/main" val="3070129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F4C51-278F-CA97-B99C-D94B945D3D0D}"/>
            </a:ext>
          </a:extLst>
        </p:cNvPr>
        <p:cNvGrpSpPr/>
        <p:nvPr/>
      </p:nvGrpSpPr>
      <p:grpSpPr>
        <a:xfrm>
          <a:off x="0" y="0"/>
          <a:ext cx="0" cy="0"/>
          <a:chOff x="0" y="0"/>
          <a:chExt cx="0" cy="0"/>
        </a:xfrm>
      </p:grpSpPr>
      <p:sp>
        <p:nvSpPr>
          <p:cNvPr id="2" name="Text Placeholder 21">
            <a:extLst>
              <a:ext uri="{FF2B5EF4-FFF2-40B4-BE49-F238E27FC236}">
                <a16:creationId xmlns:a16="http://schemas.microsoft.com/office/drawing/2014/main" id="{42F06DA0-E210-DDB9-2BA9-53F900DAC666}"/>
              </a:ext>
            </a:extLst>
          </p:cNvPr>
          <p:cNvSpPr>
            <a:spLocks noGrp="1"/>
          </p:cNvSpPr>
          <p:nvPr>
            <p:ph type="body" sz="quarter" idx="10"/>
          </p:nvPr>
        </p:nvSpPr>
        <p:spPr>
          <a:xfrm>
            <a:off x="3276600" y="3113583"/>
            <a:ext cx="5867400" cy="4757876"/>
          </a:xfrm>
        </p:spPr>
        <p:txBody>
          <a:bodyPr/>
          <a:lstStyle/>
          <a:p>
            <a:pPr algn="l"/>
            <a:r>
              <a:rPr lang="en-US" sz="4800" b="1" dirty="0">
                <a:latin typeface="Poppins" panose="00000500000000000000" pitchFamily="2" charset="0"/>
                <a:cs typeface="Poppins" panose="00000500000000000000" pitchFamily="2" charset="0"/>
              </a:rPr>
              <a:t>Buildings </a:t>
            </a:r>
          </a:p>
          <a:p>
            <a:pPr marL="68580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Commercial </a:t>
            </a:r>
            <a:r>
              <a:rPr lang="en-US" sz="3600" i="1" dirty="0">
                <a:solidFill>
                  <a:prstClr val="white"/>
                </a:solidFill>
                <a:latin typeface="Poppins" panose="00000500000000000000" pitchFamily="2" charset="0"/>
                <a:cs typeface="Poppins" panose="00000500000000000000" pitchFamily="2" charset="0"/>
              </a:rPr>
              <a:t>(includes Residential and Manufacturing)</a:t>
            </a:r>
          </a:p>
          <a:p>
            <a:pPr marL="685800" lvl="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Institutional</a:t>
            </a:r>
            <a:endParaRPr lang="en-US" sz="6000" i="1" dirty="0">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62932934-5127-C86A-8125-00A2BDF06F9C}"/>
              </a:ext>
            </a:extLst>
          </p:cNvPr>
          <p:cNvSpPr/>
          <p:nvPr/>
        </p:nvSpPr>
        <p:spPr>
          <a:xfrm>
            <a:off x="3124200" y="2857500"/>
            <a:ext cx="6019800" cy="3886200"/>
          </a:xfrm>
          <a:prstGeom prst="rect">
            <a:avLst/>
          </a:prstGeom>
          <a:noFill/>
          <a:ln w="76200">
            <a:solidFill>
              <a:srgbClr val="FCB9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21">
            <a:extLst>
              <a:ext uri="{FF2B5EF4-FFF2-40B4-BE49-F238E27FC236}">
                <a16:creationId xmlns:a16="http://schemas.microsoft.com/office/drawing/2014/main" id="{30558B6A-F7DD-13F8-924C-FA41890435F9}"/>
              </a:ext>
            </a:extLst>
          </p:cNvPr>
          <p:cNvSpPr txBox="1">
            <a:spLocks/>
          </p:cNvSpPr>
          <p:nvPr/>
        </p:nvSpPr>
        <p:spPr>
          <a:xfrm>
            <a:off x="9982200" y="3113583"/>
            <a:ext cx="5486400" cy="4757876"/>
          </a:xfrm>
          <a:prstGeom prst="rect">
            <a:avLst/>
          </a:prstGeom>
        </p:spPr>
        <p:txBody>
          <a:bodyPr/>
          <a:lstStyle>
            <a:lvl1pPr marL="0" indent="0" algn="ctr" defTabSz="914400" rtl="0" eaLnBrk="1" latinLnBrk="0" hangingPunct="1">
              <a:lnSpc>
                <a:spcPct val="90000"/>
              </a:lnSpc>
              <a:spcBef>
                <a:spcPts val="1000"/>
              </a:spcBef>
              <a:buFontTx/>
              <a:buNone/>
              <a:defRPr sz="3200"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800" b="1" dirty="0">
                <a:latin typeface="Poppins" panose="00000500000000000000" pitchFamily="2" charset="0"/>
                <a:cs typeface="Poppins" panose="00000500000000000000" pitchFamily="2" charset="0"/>
              </a:rPr>
              <a:t>Non-Building </a:t>
            </a:r>
          </a:p>
          <a:p>
            <a:pPr marL="68580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Infrastructure</a:t>
            </a:r>
          </a:p>
          <a:p>
            <a:pPr marL="68580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Energy/Telcom</a:t>
            </a:r>
          </a:p>
          <a:p>
            <a:pPr marL="68580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Public Works</a:t>
            </a:r>
            <a:endParaRPr lang="en-US" sz="6000" i="1" dirty="0">
              <a:latin typeface="Poppins" panose="00000500000000000000" pitchFamily="2" charset="0"/>
              <a:cs typeface="Poppins" panose="00000500000000000000" pitchFamily="2" charset="0"/>
            </a:endParaRPr>
          </a:p>
        </p:txBody>
      </p:sp>
      <p:sp>
        <p:nvSpPr>
          <p:cNvPr id="5" name="Title 20">
            <a:extLst>
              <a:ext uri="{FF2B5EF4-FFF2-40B4-BE49-F238E27FC236}">
                <a16:creationId xmlns:a16="http://schemas.microsoft.com/office/drawing/2014/main" id="{1F753475-9F8F-21E0-0F5F-687C20CF1A8C}"/>
              </a:ext>
            </a:extLst>
          </p:cNvPr>
          <p:cNvSpPr txBox="1">
            <a:spLocks/>
          </p:cNvSpPr>
          <p:nvPr/>
        </p:nvSpPr>
        <p:spPr>
          <a:xfrm>
            <a:off x="1028700" y="647700"/>
            <a:ext cx="15773400" cy="179532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600" kern="1200">
                <a:solidFill>
                  <a:schemeClr val="bg1"/>
                </a:solidFill>
                <a:latin typeface="Roboto" panose="02000000000000000000" pitchFamily="2" charset="0"/>
                <a:ea typeface="Roboto" panose="02000000000000000000" pitchFamily="2" charset="0"/>
                <a:cs typeface="+mj-cs"/>
              </a:defRPr>
            </a:lvl1pPr>
          </a:lstStyle>
          <a:p>
            <a:r>
              <a:rPr lang="en-US" sz="7200" b="1">
                <a:latin typeface="Poppins" panose="00000500000000000000" pitchFamily="2" charset="0"/>
                <a:cs typeface="Poppins" panose="00000500000000000000" pitchFamily="2" charset="0"/>
              </a:rPr>
              <a:t>Construction Sector Forecasts</a:t>
            </a:r>
            <a:endParaRPr lang="en-US" sz="72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5536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B7BA-5E17-0760-C670-7047847E218A}"/>
              </a:ext>
            </a:extLst>
          </p:cNvPr>
          <p:cNvSpPr>
            <a:spLocks noGrp="1"/>
          </p:cNvSpPr>
          <p:nvPr>
            <p:ph type="ctrTitle"/>
          </p:nvPr>
        </p:nvSpPr>
        <p:spPr/>
        <p:txBody>
          <a:bodyPr/>
          <a:lstStyle/>
          <a:p>
            <a:r>
              <a:rPr lang="en-US" dirty="0"/>
              <a:t>Stephen Jones </a:t>
            </a:r>
          </a:p>
        </p:txBody>
      </p:sp>
      <p:sp>
        <p:nvSpPr>
          <p:cNvPr id="3" name="Subtitle 2">
            <a:extLst>
              <a:ext uri="{FF2B5EF4-FFF2-40B4-BE49-F238E27FC236}">
                <a16:creationId xmlns:a16="http://schemas.microsoft.com/office/drawing/2014/main" id="{071727E3-75F6-32D6-869E-ED5C1E1D184D}"/>
              </a:ext>
            </a:extLst>
          </p:cNvPr>
          <p:cNvSpPr>
            <a:spLocks noGrp="1"/>
          </p:cNvSpPr>
          <p:nvPr>
            <p:ph type="subTitle" idx="1"/>
          </p:nvPr>
        </p:nvSpPr>
        <p:spPr/>
        <p:txBody>
          <a:bodyPr/>
          <a:lstStyle/>
          <a:p>
            <a:r>
              <a:rPr lang="en-US" dirty="0"/>
              <a:t>Senior Director, Industry Insights, Dodge Construction Network</a:t>
            </a:r>
          </a:p>
        </p:txBody>
      </p:sp>
      <p:sp>
        <p:nvSpPr>
          <p:cNvPr id="4" name="Text Placeholder 3">
            <a:extLst>
              <a:ext uri="{FF2B5EF4-FFF2-40B4-BE49-F238E27FC236}">
                <a16:creationId xmlns:a16="http://schemas.microsoft.com/office/drawing/2014/main" id="{3FE8F5CC-AB8E-6A71-7ACB-D5475036072D}"/>
              </a:ext>
            </a:extLst>
          </p:cNvPr>
          <p:cNvSpPr>
            <a:spLocks noGrp="1"/>
          </p:cNvSpPr>
          <p:nvPr>
            <p:ph type="body" sz="quarter" idx="10"/>
          </p:nvPr>
        </p:nvSpPr>
        <p:spPr/>
        <p:txBody>
          <a:bodyPr/>
          <a:lstStyle/>
          <a:p>
            <a:pPr marL="342892" lvl="0" indent="-342892">
              <a:lnSpc>
                <a:spcPct val="100000"/>
              </a:lnSpc>
              <a:buFont typeface="Arial" panose="020B0604020202020204" pitchFamily="34" charset="0"/>
              <a:buChar char="•"/>
              <a:defRPr/>
            </a:pPr>
            <a:r>
              <a:rPr lang="en-US" sz="4000" dirty="0">
                <a:solidFill>
                  <a:srgbClr val="000000">
                    <a:lumMod val="75000"/>
                    <a:lumOff val="25000"/>
                  </a:srgbClr>
                </a:solidFill>
                <a:latin typeface="Arial" panose="020B0604020202020204" pitchFamily="34" charset="0"/>
                <a:cs typeface="Arial" panose="020B0604020202020204" pitchFamily="34" charset="0"/>
              </a:rPr>
              <a:t>BA: Johns Hopkins University; MBA: Wharton</a:t>
            </a:r>
          </a:p>
          <a:p>
            <a:pPr marL="342892" lvl="0" indent="-342892">
              <a:lnSpc>
                <a:spcPct val="100000"/>
              </a:lnSpc>
              <a:buFont typeface="Arial" panose="020B0604020202020204" pitchFamily="34" charset="0"/>
              <a:buChar char="•"/>
              <a:defRPr/>
            </a:pPr>
            <a:r>
              <a:rPr lang="en-US" sz="4000" dirty="0">
                <a:solidFill>
                  <a:srgbClr val="000000">
                    <a:lumMod val="75000"/>
                    <a:lumOff val="25000"/>
                  </a:srgbClr>
                </a:solidFill>
                <a:latin typeface="Arial" panose="020B0604020202020204" pitchFamily="34" charset="0"/>
                <a:cs typeface="Arial" panose="020B0604020202020204" pitchFamily="34" charset="0"/>
              </a:rPr>
              <a:t>6 years: </a:t>
            </a:r>
            <a:r>
              <a:rPr lang="en-US" sz="4000" b="1" dirty="0">
                <a:solidFill>
                  <a:srgbClr val="000000">
                    <a:lumMod val="75000"/>
                    <a:lumOff val="25000"/>
                  </a:srgbClr>
                </a:solidFill>
                <a:latin typeface="Arial" panose="020B0604020202020204" pitchFamily="34" charset="0"/>
                <a:cs typeface="Arial" panose="020B0604020202020204" pitchFamily="34" charset="0"/>
              </a:rPr>
              <a:t>Design-Build</a:t>
            </a:r>
          </a:p>
          <a:p>
            <a:pPr marL="800092" lvl="1" indent="-342892">
              <a:lnSpc>
                <a:spcPct val="100000"/>
              </a:lnSpc>
              <a:spcBef>
                <a:spcPts val="1000"/>
              </a:spcBef>
              <a:buFont typeface="Courier New" panose="02070309020205020404" pitchFamily="49" charset="0"/>
              <a:buChar char="o"/>
              <a:defRPr/>
            </a:pPr>
            <a:r>
              <a:rPr lang="en-US" sz="2800" i="1" dirty="0">
                <a:solidFill>
                  <a:srgbClr val="000000">
                    <a:lumMod val="75000"/>
                    <a:lumOff val="25000"/>
                  </a:srgbClr>
                </a:solidFill>
                <a:latin typeface="Arial" panose="020B0604020202020204" pitchFamily="34" charset="0"/>
                <a:cs typeface="Arial" panose="020B0604020202020204" pitchFamily="34" charset="0"/>
              </a:rPr>
              <a:t>Proprietor of a design-build millwork company</a:t>
            </a:r>
          </a:p>
          <a:p>
            <a:pPr marL="342892" lvl="0" indent="-342892">
              <a:lnSpc>
                <a:spcPct val="100000"/>
              </a:lnSpc>
              <a:buFont typeface="Arial" panose="020B0604020202020204" pitchFamily="34" charset="0"/>
              <a:buChar char="•"/>
              <a:defRPr/>
            </a:pPr>
            <a:r>
              <a:rPr lang="en-US" sz="4000" dirty="0">
                <a:solidFill>
                  <a:srgbClr val="000000">
                    <a:lumMod val="75000"/>
                    <a:lumOff val="25000"/>
                  </a:srgbClr>
                </a:solidFill>
                <a:latin typeface="Arial" panose="020B0604020202020204" pitchFamily="34" charset="0"/>
                <a:cs typeface="Arial" panose="020B0604020202020204" pitchFamily="34" charset="0"/>
              </a:rPr>
              <a:t>19 years: </a:t>
            </a:r>
            <a:r>
              <a:rPr lang="en-US" sz="4000" b="1" dirty="0">
                <a:solidFill>
                  <a:srgbClr val="000000">
                    <a:lumMod val="75000"/>
                    <a:lumOff val="25000"/>
                  </a:srgbClr>
                </a:solidFill>
                <a:latin typeface="Arial" panose="020B0604020202020204" pitchFamily="34" charset="0"/>
                <a:cs typeface="Arial" panose="020B0604020202020204" pitchFamily="34" charset="0"/>
              </a:rPr>
              <a:t>Architecture/Engineering</a:t>
            </a:r>
          </a:p>
          <a:p>
            <a:pPr marL="800080" lvl="1" indent="-342892">
              <a:lnSpc>
                <a:spcPct val="100000"/>
              </a:lnSpc>
              <a:buFont typeface="Courier New" panose="02070309020205020404" pitchFamily="49" charset="0"/>
              <a:buChar char="o"/>
              <a:defRPr/>
            </a:pPr>
            <a:r>
              <a:rPr lang="en-US" sz="2800" i="1" dirty="0">
                <a:solidFill>
                  <a:srgbClr val="000000">
                    <a:lumMod val="75000"/>
                    <a:lumOff val="25000"/>
                  </a:srgbClr>
                </a:solidFill>
                <a:latin typeface="Arial" panose="020B0604020202020204" pitchFamily="34" charset="0"/>
                <a:cs typeface="Arial" panose="020B0604020202020204" pitchFamily="34" charset="0"/>
              </a:rPr>
              <a:t>Principal at a major A/E (now Stantec) </a:t>
            </a:r>
          </a:p>
          <a:p>
            <a:pPr marL="342892" lvl="0" indent="-342892">
              <a:lnSpc>
                <a:spcPct val="100000"/>
              </a:lnSpc>
              <a:buFont typeface="Arial" panose="020B0604020202020204" pitchFamily="34" charset="0"/>
              <a:buChar char="•"/>
              <a:defRPr/>
            </a:pPr>
            <a:r>
              <a:rPr lang="en-US" sz="4000" dirty="0">
                <a:solidFill>
                  <a:srgbClr val="000000">
                    <a:lumMod val="75000"/>
                    <a:lumOff val="25000"/>
                  </a:srgbClr>
                </a:solidFill>
                <a:latin typeface="Arial" panose="020B0604020202020204" pitchFamily="34" charset="0"/>
                <a:cs typeface="Arial" panose="020B0604020202020204" pitchFamily="34" charset="0"/>
              </a:rPr>
              <a:t>4 years: </a:t>
            </a:r>
            <a:r>
              <a:rPr lang="en-US" sz="4000" b="1" dirty="0">
                <a:solidFill>
                  <a:srgbClr val="000000">
                    <a:lumMod val="75000"/>
                    <a:lumOff val="25000"/>
                  </a:srgbClr>
                </a:solidFill>
                <a:latin typeface="Arial" panose="020B0604020202020204" pitchFamily="34" charset="0"/>
                <a:cs typeface="Arial" panose="020B0604020202020204" pitchFamily="34" charset="0"/>
              </a:rPr>
              <a:t>Construction Technology</a:t>
            </a:r>
          </a:p>
          <a:p>
            <a:pPr marL="800080" lvl="1" indent="-342892">
              <a:lnSpc>
                <a:spcPct val="100000"/>
              </a:lnSpc>
              <a:buFont typeface="Courier New" panose="02070309020205020404" pitchFamily="49" charset="0"/>
              <a:buChar char="o"/>
              <a:defRPr/>
            </a:pPr>
            <a:r>
              <a:rPr lang="en-US" sz="2800" i="1" dirty="0">
                <a:solidFill>
                  <a:srgbClr val="000000">
                    <a:lumMod val="75000"/>
                    <a:lumOff val="25000"/>
                  </a:srgbClr>
                </a:solidFill>
                <a:latin typeface="Arial" panose="020B0604020202020204" pitchFamily="34" charset="0"/>
                <a:cs typeface="Arial" panose="020B0604020202020204" pitchFamily="34" charset="0"/>
              </a:rPr>
              <a:t>Vice President, Primavera Systems (now Oracle) </a:t>
            </a:r>
          </a:p>
          <a:p>
            <a:pPr marL="342892" lvl="0" indent="-342892">
              <a:lnSpc>
                <a:spcPct val="100000"/>
              </a:lnSpc>
              <a:buFont typeface="Arial" panose="020B0604020202020204" pitchFamily="34" charset="0"/>
              <a:buChar char="•"/>
              <a:defRPr/>
            </a:pPr>
            <a:r>
              <a:rPr lang="en-US" sz="4000" dirty="0">
                <a:solidFill>
                  <a:srgbClr val="000000">
                    <a:lumMod val="75000"/>
                    <a:lumOff val="25000"/>
                  </a:srgbClr>
                </a:solidFill>
                <a:latin typeface="Arial" panose="020B0604020202020204" pitchFamily="34" charset="0"/>
                <a:cs typeface="Arial" panose="020B0604020202020204" pitchFamily="34" charset="0"/>
              </a:rPr>
              <a:t>22 years: </a:t>
            </a:r>
            <a:r>
              <a:rPr lang="en-US" sz="4000" b="1" dirty="0">
                <a:solidFill>
                  <a:srgbClr val="000000">
                    <a:lumMod val="75000"/>
                    <a:lumOff val="25000"/>
                  </a:srgbClr>
                </a:solidFill>
                <a:latin typeface="Arial" panose="020B0604020202020204" pitchFamily="34" charset="0"/>
                <a:cs typeface="Arial" panose="020B0604020202020204" pitchFamily="34" charset="0"/>
              </a:rPr>
              <a:t>Dodge</a:t>
            </a:r>
          </a:p>
          <a:p>
            <a:pPr marL="800080" lvl="1" indent="-342892">
              <a:lnSpc>
                <a:spcPct val="100000"/>
              </a:lnSpc>
              <a:buFont typeface="Courier New" panose="02070309020205020404" pitchFamily="49" charset="0"/>
              <a:buChar char="o"/>
              <a:defRPr/>
            </a:pPr>
            <a:r>
              <a:rPr lang="en-US" sz="2800" i="1" dirty="0">
                <a:solidFill>
                  <a:srgbClr val="000000">
                    <a:lumMod val="75000"/>
                    <a:lumOff val="25000"/>
                  </a:srgbClr>
                </a:solidFill>
                <a:latin typeface="Arial" panose="020B0604020202020204" pitchFamily="34" charset="0"/>
                <a:cs typeface="Arial" panose="020B0604020202020204" pitchFamily="34" charset="0"/>
              </a:rPr>
              <a:t>Industry Insights Research </a:t>
            </a:r>
          </a:p>
          <a:p>
            <a:endParaRPr lang="en-US" dirty="0"/>
          </a:p>
        </p:txBody>
      </p:sp>
      <p:sp>
        <p:nvSpPr>
          <p:cNvPr id="5" name="Rectangle 4">
            <a:extLst>
              <a:ext uri="{FF2B5EF4-FFF2-40B4-BE49-F238E27FC236}">
                <a16:creationId xmlns:a16="http://schemas.microsoft.com/office/drawing/2014/main" id="{E2F505B1-EF2B-B665-D251-0B5FF71A6AAB}"/>
              </a:ext>
            </a:extLst>
          </p:cNvPr>
          <p:cNvSpPr/>
          <p:nvPr/>
        </p:nvSpPr>
        <p:spPr>
          <a:xfrm>
            <a:off x="1981200" y="7962900"/>
            <a:ext cx="4953000" cy="55245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98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B4646-5677-F7C7-0306-95A818FAE9C4}"/>
              </a:ext>
            </a:extLst>
          </p:cNvPr>
          <p:cNvSpPr>
            <a:spLocks noGrp="1"/>
          </p:cNvSpPr>
          <p:nvPr>
            <p:ph type="title"/>
          </p:nvPr>
        </p:nvSpPr>
        <p:spPr>
          <a:xfrm>
            <a:off x="411480" y="416052"/>
            <a:ext cx="16459200" cy="1069848"/>
          </a:xfrm>
        </p:spPr>
        <p:txBody>
          <a:bodyPr/>
          <a:lstStyle/>
          <a:p>
            <a:r>
              <a:rPr lang="en-US" dirty="0"/>
              <a:t>Project Pipeline will Support Near-term</a:t>
            </a:r>
          </a:p>
        </p:txBody>
      </p:sp>
      <p:sp>
        <p:nvSpPr>
          <p:cNvPr id="6" name="TextBox 5">
            <a:extLst>
              <a:ext uri="{FF2B5EF4-FFF2-40B4-BE49-F238E27FC236}">
                <a16:creationId xmlns:a16="http://schemas.microsoft.com/office/drawing/2014/main" id="{A28BDF5F-96FB-6118-AB60-30FF40CE4F9E}"/>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defRPr/>
            </a:pPr>
            <a:r>
              <a:rPr lang="en-US" sz="900" dirty="0">
                <a:latin typeface="Arial" panose="020B0604020202020204" pitchFamily="34" charset="0"/>
                <a:cs typeface="Arial" panose="020B0604020202020204" pitchFamily="34" charset="0"/>
              </a:rPr>
              <a:t>Source: Dodge Construction Network</a:t>
            </a:r>
          </a:p>
        </p:txBody>
      </p:sp>
      <p:pic>
        <p:nvPicPr>
          <p:cNvPr id="11" name="Picture 10" descr="A graph showing the growth of a building&#10;&#10;AI-generated content may be incorrect.">
            <a:extLst>
              <a:ext uri="{FF2B5EF4-FFF2-40B4-BE49-F238E27FC236}">
                <a16:creationId xmlns:a16="http://schemas.microsoft.com/office/drawing/2014/main" id="{BE1CF64E-FECF-4ADA-523C-CE122CA9F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014" y="2027264"/>
            <a:ext cx="7427495" cy="6916256"/>
          </a:xfrm>
          <a:prstGeom prst="rect">
            <a:avLst/>
          </a:prstGeom>
        </p:spPr>
      </p:pic>
      <p:pic>
        <p:nvPicPr>
          <p:cNvPr id="3" name="Picture 2">
            <a:extLst>
              <a:ext uri="{FF2B5EF4-FFF2-40B4-BE49-F238E27FC236}">
                <a16:creationId xmlns:a16="http://schemas.microsoft.com/office/drawing/2014/main" id="{59EA75E1-DA66-5398-146B-FE3DCBDB0EA9}"/>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grpSp>
        <p:nvGrpSpPr>
          <p:cNvPr id="10" name="Group 9">
            <a:extLst>
              <a:ext uri="{FF2B5EF4-FFF2-40B4-BE49-F238E27FC236}">
                <a16:creationId xmlns:a16="http://schemas.microsoft.com/office/drawing/2014/main" id="{3100CB74-DCCA-2B35-B721-BFE34F926498}"/>
              </a:ext>
            </a:extLst>
          </p:cNvPr>
          <p:cNvGrpSpPr/>
          <p:nvPr/>
        </p:nvGrpSpPr>
        <p:grpSpPr>
          <a:xfrm>
            <a:off x="1033618" y="2027263"/>
            <a:ext cx="7427495" cy="6916256"/>
            <a:chOff x="1033618" y="2027263"/>
            <a:chExt cx="7427495" cy="6916256"/>
          </a:xfrm>
        </p:grpSpPr>
        <p:grpSp>
          <p:nvGrpSpPr>
            <p:cNvPr id="9" name="Group 8">
              <a:extLst>
                <a:ext uri="{FF2B5EF4-FFF2-40B4-BE49-F238E27FC236}">
                  <a16:creationId xmlns:a16="http://schemas.microsoft.com/office/drawing/2014/main" id="{40D8AAEF-0ADE-AB79-0531-2A33D20F7DF1}"/>
                </a:ext>
              </a:extLst>
            </p:cNvPr>
            <p:cNvGrpSpPr/>
            <p:nvPr/>
          </p:nvGrpSpPr>
          <p:grpSpPr>
            <a:xfrm>
              <a:off x="1033618" y="2027263"/>
              <a:ext cx="7427495" cy="6916256"/>
              <a:chOff x="1033618" y="2027263"/>
              <a:chExt cx="7427495" cy="6916256"/>
            </a:xfrm>
          </p:grpSpPr>
          <p:pic>
            <p:nvPicPr>
              <p:cNvPr id="13" name="Picture 12" descr="A graph of a graph showing the growth of commercial building&#10;&#10;AI-generated content may be incorrect.">
                <a:extLst>
                  <a:ext uri="{FF2B5EF4-FFF2-40B4-BE49-F238E27FC236}">
                    <a16:creationId xmlns:a16="http://schemas.microsoft.com/office/drawing/2014/main" id="{25169231-4A56-0870-B4B4-B318609C0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618" y="2027263"/>
                <a:ext cx="7427495" cy="6916256"/>
              </a:xfrm>
              <a:prstGeom prst="rect">
                <a:avLst/>
              </a:prstGeom>
            </p:spPr>
          </p:pic>
          <p:sp>
            <p:nvSpPr>
              <p:cNvPr id="7" name="Rectangle 6">
                <a:extLst>
                  <a:ext uri="{FF2B5EF4-FFF2-40B4-BE49-F238E27FC236}">
                    <a16:creationId xmlns:a16="http://schemas.microsoft.com/office/drawing/2014/main" id="{A12D2A79-8FC0-BF18-FAA1-B906165AA616}"/>
                  </a:ext>
                </a:extLst>
              </p:cNvPr>
              <p:cNvSpPr/>
              <p:nvPr/>
            </p:nvSpPr>
            <p:spPr>
              <a:xfrm>
                <a:off x="4648200" y="7581901"/>
                <a:ext cx="35052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32C893FC-C695-90F5-A6EE-2E02B7DF11F7}"/>
                </a:ext>
              </a:extLst>
            </p:cNvPr>
            <p:cNvPicPr>
              <a:picLocks noChangeAspect="1"/>
            </p:cNvPicPr>
            <p:nvPr/>
          </p:nvPicPr>
          <p:blipFill>
            <a:blip r:embed="rId6"/>
            <a:srcRect l="25000" t="73329" r="55320" b="21195"/>
            <a:stretch>
              <a:fillRect/>
            </a:stretch>
          </p:blipFill>
          <p:spPr>
            <a:xfrm>
              <a:off x="2016041" y="4073652"/>
              <a:ext cx="5375360" cy="841248"/>
            </a:xfrm>
            <a:prstGeom prst="rect">
              <a:avLst/>
            </a:prstGeom>
          </p:spPr>
        </p:pic>
      </p:grpSp>
    </p:spTree>
    <p:extLst>
      <p:ext uri="{BB962C8B-B14F-4D97-AF65-F5344CB8AC3E}">
        <p14:creationId xmlns:p14="http://schemas.microsoft.com/office/powerpoint/2010/main" val="3833729849"/>
      </p:ext>
    </p:extLst>
  </p:cSld>
  <p:clrMapOvr>
    <a:masterClrMapping/>
  </p:clrMapOvr>
  <mc:AlternateContent xmlns:mc="http://schemas.openxmlformats.org/markup-compatibility/2006" xmlns:p14="http://schemas.microsoft.com/office/powerpoint/2010/main">
    <mc:Choice Requires="p14">
      <p:transition p14:dur="250" advTm="82011">
        <p:fade/>
      </p:transition>
    </mc:Choice>
    <mc:Fallback xmlns="">
      <p:transition advTm="8201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11480" y="419100"/>
            <a:ext cx="16459200" cy="1069848"/>
          </a:xfrm>
        </p:spPr>
        <p:txBody>
          <a:bodyPr/>
          <a:lstStyle/>
          <a:p>
            <a:r>
              <a:rPr lang="en-US" dirty="0"/>
              <a:t>Residential (SFR and MFR)</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21</a:t>
            </a:fld>
            <a:endParaRPr lang="en-GB" dirty="0">
              <a:solidFill>
                <a:srgbClr val="FFFFFF"/>
              </a:solidFill>
            </a:endParaRPr>
          </a:p>
        </p:txBody>
      </p:sp>
      <p:sp>
        <p:nvSpPr>
          <p:cNvPr id="3" name="TextBox 2">
            <a:extLst>
              <a:ext uri="{FF2B5EF4-FFF2-40B4-BE49-F238E27FC236}">
                <a16:creationId xmlns:a16="http://schemas.microsoft.com/office/drawing/2014/main" id="{FE28CA55-DBBD-3D61-A544-6DFB9F7713ED}"/>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8" name="Content Placeholder 7" descr="A graph of construction progress&#10;&#10;AI-generated content may be incorrect.">
            <a:extLst>
              <a:ext uri="{FF2B5EF4-FFF2-40B4-BE49-F238E27FC236}">
                <a16:creationId xmlns:a16="http://schemas.microsoft.com/office/drawing/2014/main" id="{07A2A762-C7FC-C518-53E4-0D89D53167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902" y="1714501"/>
            <a:ext cx="16017311" cy="7474745"/>
          </a:xfrm>
        </p:spPr>
      </p:pic>
      <p:pic>
        <p:nvPicPr>
          <p:cNvPr id="5" name="Picture 4">
            <a:extLst>
              <a:ext uri="{FF2B5EF4-FFF2-40B4-BE49-F238E27FC236}">
                <a16:creationId xmlns:a16="http://schemas.microsoft.com/office/drawing/2014/main" id="{4794041E-2FF2-6A11-A3BE-53607F0BB6A4}"/>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grpSp>
        <p:nvGrpSpPr>
          <p:cNvPr id="6" name="Group 5">
            <a:extLst>
              <a:ext uri="{FF2B5EF4-FFF2-40B4-BE49-F238E27FC236}">
                <a16:creationId xmlns:a16="http://schemas.microsoft.com/office/drawing/2014/main" id="{274CF959-CF5C-7261-9EAC-0407DE7FA59A}"/>
              </a:ext>
            </a:extLst>
          </p:cNvPr>
          <p:cNvGrpSpPr/>
          <p:nvPr/>
        </p:nvGrpSpPr>
        <p:grpSpPr>
          <a:xfrm>
            <a:off x="13182600" y="2781299"/>
            <a:ext cx="3467613" cy="6324599"/>
            <a:chOff x="15240000" y="2003437"/>
            <a:chExt cx="1752600" cy="7328361"/>
          </a:xfrm>
        </p:grpSpPr>
        <p:sp>
          <p:nvSpPr>
            <p:cNvPr id="7" name="Rectangle 6">
              <a:extLst>
                <a:ext uri="{FF2B5EF4-FFF2-40B4-BE49-F238E27FC236}">
                  <a16:creationId xmlns:a16="http://schemas.microsoft.com/office/drawing/2014/main" id="{409926D7-AA9B-6DCC-EF46-42C30BB646A5}"/>
                </a:ext>
              </a:extLst>
            </p:cNvPr>
            <p:cNvSpPr/>
            <p:nvPr/>
          </p:nvSpPr>
          <p:spPr>
            <a:xfrm>
              <a:off x="15240000" y="2705100"/>
              <a:ext cx="1752600" cy="66266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D99C4B-0D9B-34BE-81F1-4EEF46F8B944}"/>
                </a:ext>
              </a:extLst>
            </p:cNvPr>
            <p:cNvSpPr txBox="1"/>
            <p:nvPr/>
          </p:nvSpPr>
          <p:spPr>
            <a:xfrm>
              <a:off x="15662918" y="2003437"/>
              <a:ext cx="906764" cy="606259"/>
            </a:xfrm>
            <a:prstGeom prst="rect">
              <a:avLst/>
            </a:prstGeom>
            <a:noFill/>
          </p:spPr>
          <p:txBody>
            <a:bodyPr wrap="none" rtlCol="0">
              <a:spAutoFit/>
            </a:bodyPr>
            <a:lstStyle/>
            <a:p>
              <a:pPr algn="ctr"/>
              <a:r>
                <a:rPr lang="en-US" sz="2800" b="1" dirty="0">
                  <a:solidFill>
                    <a:srgbClr val="FF0000"/>
                  </a:solidFill>
                </a:rPr>
                <a:t>Forecast</a:t>
              </a:r>
            </a:p>
          </p:txBody>
        </p:sp>
      </p:grpSp>
      <p:pic>
        <p:nvPicPr>
          <p:cNvPr id="11" name="Picture 10">
            <a:extLst>
              <a:ext uri="{FF2B5EF4-FFF2-40B4-BE49-F238E27FC236}">
                <a16:creationId xmlns:a16="http://schemas.microsoft.com/office/drawing/2014/main" id="{AEBBEB13-8CB9-E128-4C89-6EC76E36DA72}"/>
              </a:ext>
            </a:extLst>
          </p:cNvPr>
          <p:cNvPicPr>
            <a:picLocks noChangeAspect="1"/>
          </p:cNvPicPr>
          <p:nvPr/>
        </p:nvPicPr>
        <p:blipFill>
          <a:blip r:embed="rId5"/>
          <a:srcRect l="36666" t="35923" r="5416" b="50000"/>
          <a:stretch>
            <a:fillRect/>
          </a:stretch>
        </p:blipFill>
        <p:spPr>
          <a:xfrm>
            <a:off x="1676400" y="2666868"/>
            <a:ext cx="5198558" cy="710736"/>
          </a:xfrm>
          <a:prstGeom prst="rect">
            <a:avLst/>
          </a:prstGeom>
        </p:spPr>
      </p:pic>
      <p:sp>
        <p:nvSpPr>
          <p:cNvPr id="10" name="TextBox 9">
            <a:extLst>
              <a:ext uri="{FF2B5EF4-FFF2-40B4-BE49-F238E27FC236}">
                <a16:creationId xmlns:a16="http://schemas.microsoft.com/office/drawing/2014/main" id="{1EF76D0B-AD5F-104B-783C-9E616E01ECB8}"/>
              </a:ext>
            </a:extLst>
          </p:cNvPr>
          <p:cNvSpPr txBox="1"/>
          <p:nvPr/>
        </p:nvSpPr>
        <p:spPr>
          <a:xfrm>
            <a:off x="411480" y="1294949"/>
            <a:ext cx="14477040" cy="584775"/>
          </a:xfrm>
          <a:prstGeom prst="rect">
            <a:avLst/>
          </a:prstGeom>
          <a:noFill/>
        </p:spPr>
        <p:txBody>
          <a:bodyPr wrap="none" rtlCol="0">
            <a:spAutoFit/>
          </a:bodyPr>
          <a:lstStyle/>
          <a:p>
            <a:r>
              <a:rPr lang="en-US" sz="3200" b="1" dirty="0">
                <a:solidFill>
                  <a:schemeClr val="accent1"/>
                </a:solidFill>
              </a:rPr>
              <a:t>Affordability and rates discourage SFR and encourage MFR (rental)  </a:t>
            </a:r>
          </a:p>
        </p:txBody>
      </p:sp>
      <p:sp>
        <p:nvSpPr>
          <p:cNvPr id="12" name="TextBox 11">
            <a:extLst>
              <a:ext uri="{FF2B5EF4-FFF2-40B4-BE49-F238E27FC236}">
                <a16:creationId xmlns:a16="http://schemas.microsoft.com/office/drawing/2014/main" id="{72A71CF4-3E58-C9CF-483F-5CB87E65F727}"/>
              </a:ext>
            </a:extLst>
          </p:cNvPr>
          <p:cNvSpPr txBox="1"/>
          <p:nvPr/>
        </p:nvSpPr>
        <p:spPr>
          <a:xfrm>
            <a:off x="6324600" y="8992051"/>
            <a:ext cx="2513830" cy="523220"/>
          </a:xfrm>
          <a:prstGeom prst="rect">
            <a:avLst/>
          </a:prstGeom>
          <a:noFill/>
        </p:spPr>
        <p:txBody>
          <a:bodyPr wrap="none" rtlCol="0">
            <a:spAutoFit/>
          </a:bodyPr>
          <a:lstStyle/>
          <a:p>
            <a:pPr algn="ctr"/>
            <a:r>
              <a:rPr lang="en-US" sz="2800" b="1" dirty="0">
                <a:solidFill>
                  <a:schemeClr val="accent1"/>
                </a:solidFill>
              </a:rPr>
              <a:t>COVID spike </a:t>
            </a:r>
          </a:p>
        </p:txBody>
      </p:sp>
    </p:spTree>
    <p:extLst>
      <p:ext uri="{BB962C8B-B14F-4D97-AF65-F5344CB8AC3E}">
        <p14:creationId xmlns:p14="http://schemas.microsoft.com/office/powerpoint/2010/main" val="2602338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11480" y="419100"/>
            <a:ext cx="16459200" cy="1069848"/>
          </a:xfrm>
        </p:spPr>
        <p:txBody>
          <a:bodyPr/>
          <a:lstStyle/>
          <a:p>
            <a:r>
              <a:rPr lang="en-US" dirty="0"/>
              <a:t>Data Center Construction Propels Growth</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22</a:t>
            </a:fld>
            <a:endParaRPr lang="en-GB" dirty="0">
              <a:solidFill>
                <a:srgbClr val="FFFFFF"/>
              </a:solidFill>
            </a:endParaRPr>
          </a:p>
        </p:txBody>
      </p:sp>
      <p:sp>
        <p:nvSpPr>
          <p:cNvPr id="3" name="TextBox 2">
            <a:extLst>
              <a:ext uri="{FF2B5EF4-FFF2-40B4-BE49-F238E27FC236}">
                <a16:creationId xmlns:a16="http://schemas.microsoft.com/office/drawing/2014/main" id="{8406F98D-2CBA-C40D-FF48-42C7C27C0E10}"/>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9" name="Content Placeholder 8" descr="A graph of a bar chart&#10;&#10;AI-generated content may be incorrect.">
            <a:extLst>
              <a:ext uri="{FF2B5EF4-FFF2-40B4-BE49-F238E27FC236}">
                <a16:creationId xmlns:a16="http://schemas.microsoft.com/office/drawing/2014/main" id="{8E33D1A3-E88D-57D3-2C30-546AF1A3F3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902" y="1714501"/>
            <a:ext cx="16017311" cy="7474745"/>
          </a:xfrm>
        </p:spPr>
      </p:pic>
      <p:pic>
        <p:nvPicPr>
          <p:cNvPr id="5" name="Picture 4">
            <a:extLst>
              <a:ext uri="{FF2B5EF4-FFF2-40B4-BE49-F238E27FC236}">
                <a16:creationId xmlns:a16="http://schemas.microsoft.com/office/drawing/2014/main" id="{836EAB41-C98F-EAA9-84F5-3309D794450B}"/>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grpSp>
        <p:nvGrpSpPr>
          <p:cNvPr id="6" name="Group 5">
            <a:extLst>
              <a:ext uri="{FF2B5EF4-FFF2-40B4-BE49-F238E27FC236}">
                <a16:creationId xmlns:a16="http://schemas.microsoft.com/office/drawing/2014/main" id="{D0765C55-718E-2860-A934-B3BA8F1FEC06}"/>
              </a:ext>
            </a:extLst>
          </p:cNvPr>
          <p:cNvGrpSpPr/>
          <p:nvPr/>
        </p:nvGrpSpPr>
        <p:grpSpPr>
          <a:xfrm>
            <a:off x="13524988" y="2324101"/>
            <a:ext cx="3010412" cy="6781801"/>
            <a:chOff x="15240000" y="2105938"/>
            <a:chExt cx="1752600" cy="7225860"/>
          </a:xfrm>
        </p:grpSpPr>
        <p:sp>
          <p:nvSpPr>
            <p:cNvPr id="7" name="Rectangle 6">
              <a:extLst>
                <a:ext uri="{FF2B5EF4-FFF2-40B4-BE49-F238E27FC236}">
                  <a16:creationId xmlns:a16="http://schemas.microsoft.com/office/drawing/2014/main" id="{E27DCD68-5CC8-5BC4-23F5-C631EB3FBADC}"/>
                </a:ext>
              </a:extLst>
            </p:cNvPr>
            <p:cNvSpPr/>
            <p:nvPr/>
          </p:nvSpPr>
          <p:spPr>
            <a:xfrm>
              <a:off x="15240000" y="2705100"/>
              <a:ext cx="1752600" cy="66266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1ADA38-82BD-7DB4-C05B-C2A4C934AAC3}"/>
                </a:ext>
              </a:extLst>
            </p:cNvPr>
            <p:cNvSpPr txBox="1"/>
            <p:nvPr/>
          </p:nvSpPr>
          <p:spPr>
            <a:xfrm>
              <a:off x="15613248" y="2105938"/>
              <a:ext cx="1006105" cy="557479"/>
            </a:xfrm>
            <a:prstGeom prst="rect">
              <a:avLst/>
            </a:prstGeom>
            <a:noFill/>
          </p:spPr>
          <p:txBody>
            <a:bodyPr wrap="none" rtlCol="0">
              <a:spAutoFit/>
            </a:bodyPr>
            <a:lstStyle/>
            <a:p>
              <a:pPr algn="ctr"/>
              <a:r>
                <a:rPr lang="en-US" sz="2800" b="1" dirty="0">
                  <a:solidFill>
                    <a:srgbClr val="FF0000"/>
                  </a:solidFill>
                </a:rPr>
                <a:t>Forecast</a:t>
              </a:r>
            </a:p>
          </p:txBody>
        </p:sp>
      </p:grpSp>
      <p:sp>
        <p:nvSpPr>
          <p:cNvPr id="12" name="Rectangle 11">
            <a:extLst>
              <a:ext uri="{FF2B5EF4-FFF2-40B4-BE49-F238E27FC236}">
                <a16:creationId xmlns:a16="http://schemas.microsoft.com/office/drawing/2014/main" id="{5FB1F321-B451-585E-5E54-23ADF3EBEF04}"/>
              </a:ext>
            </a:extLst>
          </p:cNvPr>
          <p:cNvSpPr/>
          <p:nvPr/>
        </p:nvSpPr>
        <p:spPr>
          <a:xfrm>
            <a:off x="1600198" y="2012547"/>
            <a:ext cx="2667001" cy="1900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1D52704-8C37-E2BB-733E-410B6A0B8DF9}"/>
              </a:ext>
            </a:extLst>
          </p:cNvPr>
          <p:cNvGrpSpPr/>
          <p:nvPr/>
        </p:nvGrpSpPr>
        <p:grpSpPr>
          <a:xfrm>
            <a:off x="1600200" y="2678517"/>
            <a:ext cx="6324600" cy="1855383"/>
            <a:chOff x="1600200" y="2678517"/>
            <a:chExt cx="6324600" cy="1855383"/>
          </a:xfrm>
        </p:grpSpPr>
        <p:pic>
          <p:nvPicPr>
            <p:cNvPr id="11" name="Picture 10">
              <a:extLst>
                <a:ext uri="{FF2B5EF4-FFF2-40B4-BE49-F238E27FC236}">
                  <a16:creationId xmlns:a16="http://schemas.microsoft.com/office/drawing/2014/main" id="{059E3C59-4F75-FF6C-44F5-33F74845E31E}"/>
                </a:ext>
              </a:extLst>
            </p:cNvPr>
            <p:cNvPicPr>
              <a:picLocks noChangeAspect="1"/>
            </p:cNvPicPr>
            <p:nvPr/>
          </p:nvPicPr>
          <p:blipFill>
            <a:blip r:embed="rId5"/>
            <a:srcRect l="22917" t="37376" r="35833" b="41111"/>
            <a:stretch>
              <a:fillRect/>
            </a:stretch>
          </p:blipFill>
          <p:spPr>
            <a:xfrm>
              <a:off x="1600200" y="2678517"/>
              <a:ext cx="6324600" cy="1855383"/>
            </a:xfrm>
            <a:prstGeom prst="rect">
              <a:avLst/>
            </a:prstGeom>
          </p:spPr>
        </p:pic>
        <p:sp>
          <p:nvSpPr>
            <p:cNvPr id="10" name="Rectangle 9">
              <a:extLst>
                <a:ext uri="{FF2B5EF4-FFF2-40B4-BE49-F238E27FC236}">
                  <a16:creationId xmlns:a16="http://schemas.microsoft.com/office/drawing/2014/main" id="{34AD2AEB-2580-DC0D-9B3C-C70701A85936}"/>
                </a:ext>
              </a:extLst>
            </p:cNvPr>
            <p:cNvSpPr/>
            <p:nvPr/>
          </p:nvSpPr>
          <p:spPr>
            <a:xfrm>
              <a:off x="2850006" y="4122158"/>
              <a:ext cx="2788793" cy="335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72C4B3-41BA-BD76-A54B-9C487FCCC44B}"/>
                </a:ext>
              </a:extLst>
            </p:cNvPr>
            <p:cNvSpPr txBox="1"/>
            <p:nvPr/>
          </p:nvSpPr>
          <p:spPr>
            <a:xfrm>
              <a:off x="2762570" y="4059096"/>
              <a:ext cx="2829621" cy="461665"/>
            </a:xfrm>
            <a:prstGeom prst="rect">
              <a:avLst/>
            </a:prstGeom>
            <a:noFill/>
          </p:spPr>
          <p:txBody>
            <a:bodyPr wrap="none" rtlCol="0">
              <a:spAutoFit/>
            </a:bodyPr>
            <a:lstStyle/>
            <a:p>
              <a:pPr algn="l"/>
              <a:r>
                <a:rPr lang="en-US" sz="2400" dirty="0">
                  <a:solidFill>
                    <a:schemeClr val="bg2">
                      <a:lumMod val="25000"/>
                    </a:schemeClr>
                  </a:solidFill>
                  <a:latin typeface="Arial" panose="020B0604020202020204" pitchFamily="34" charset="0"/>
                  <a:cs typeface="Arial" panose="020B0604020202020204" pitchFamily="34" charset="0"/>
                </a:rPr>
                <a:t>(incl. Data Centers</a:t>
              </a:r>
              <a:r>
                <a:rPr lang="en-US" sz="2200" dirty="0">
                  <a:solidFill>
                    <a:schemeClr val="bg2">
                      <a:lumMod val="2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413368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A83BE-4AD0-550B-0106-98B52E9590D0}"/>
              </a:ext>
            </a:extLst>
          </p:cNvPr>
          <p:cNvSpPr>
            <a:spLocks noGrp="1"/>
          </p:cNvSpPr>
          <p:nvPr>
            <p:ph type="sldNum" sz="quarter" idx="12"/>
          </p:nvPr>
        </p:nvSpPr>
        <p:spPr/>
        <p:txBody>
          <a:bodyPr/>
          <a:lstStyle/>
          <a:p>
            <a:pPr>
              <a:defRPr/>
            </a:pPr>
            <a:fld id="{BA0DDFEA-898B-164A-A983-E172D93526E3}" type="slidenum">
              <a:rPr lang="en-GB" smtClean="0"/>
              <a:pPr>
                <a:defRPr/>
              </a:pPr>
              <a:t>23</a:t>
            </a:fld>
            <a:endParaRPr lang="en-GB" dirty="0"/>
          </a:p>
        </p:txBody>
      </p:sp>
      <p:pic>
        <p:nvPicPr>
          <p:cNvPr id="8" name="Picture 7">
            <a:extLst>
              <a:ext uri="{FF2B5EF4-FFF2-40B4-BE49-F238E27FC236}">
                <a16:creationId xmlns:a16="http://schemas.microsoft.com/office/drawing/2014/main" id="{0C35C516-3E6A-8157-CB23-6EDB632811E6}"/>
              </a:ext>
            </a:extLst>
          </p:cNvPr>
          <p:cNvPicPr>
            <a:picLocks noChangeAspect="1"/>
          </p:cNvPicPr>
          <p:nvPr/>
        </p:nvPicPr>
        <p:blipFill>
          <a:blip r:embed="rId2"/>
          <a:srcRect l="23333" t="24814" r="27083" b="18889"/>
          <a:stretch>
            <a:fillRect/>
          </a:stretch>
        </p:blipFill>
        <p:spPr>
          <a:xfrm>
            <a:off x="5562600" y="4596986"/>
            <a:ext cx="8051800" cy="5142326"/>
          </a:xfrm>
          <a:prstGeom prst="rect">
            <a:avLst/>
          </a:prstGeom>
        </p:spPr>
      </p:pic>
      <p:sp>
        <p:nvSpPr>
          <p:cNvPr id="9" name="Title 3">
            <a:extLst>
              <a:ext uri="{FF2B5EF4-FFF2-40B4-BE49-F238E27FC236}">
                <a16:creationId xmlns:a16="http://schemas.microsoft.com/office/drawing/2014/main" id="{CE3EBF52-4879-605F-93B5-DBEB2974E8F2}"/>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Five-Year Forecast: </a:t>
            </a:r>
            <a:r>
              <a:rPr kumimoji="0" lang="en-US" sz="5400" b="0" i="1" u="none" strike="noStrike" kern="1200" cap="none" spc="0" normalizeH="0" baseline="0" noProof="0" dirty="0">
                <a:ln>
                  <a:noFill/>
                </a:ln>
                <a:solidFill>
                  <a:srgbClr val="5E5E5E"/>
                </a:solidFill>
                <a:effectLst/>
                <a:uLnTx/>
                <a:uFillTx/>
                <a:latin typeface="Poppins SemiBold"/>
                <a:ea typeface="+mj-ea"/>
                <a:cs typeface="+mj-cs"/>
              </a:rPr>
              <a:t>Office &amp; Data Centers </a:t>
            </a:r>
          </a:p>
        </p:txBody>
      </p:sp>
      <p:grpSp>
        <p:nvGrpSpPr>
          <p:cNvPr id="4" name="Group 3">
            <a:extLst>
              <a:ext uri="{FF2B5EF4-FFF2-40B4-BE49-F238E27FC236}">
                <a16:creationId xmlns:a16="http://schemas.microsoft.com/office/drawing/2014/main" id="{7F436979-5062-1749-CD1F-FC59959FB6CA}"/>
              </a:ext>
            </a:extLst>
          </p:cNvPr>
          <p:cNvGrpSpPr/>
          <p:nvPr/>
        </p:nvGrpSpPr>
        <p:grpSpPr>
          <a:xfrm>
            <a:off x="533400" y="2344864"/>
            <a:ext cx="14789730" cy="1731836"/>
            <a:chOff x="3472870" y="2344864"/>
            <a:chExt cx="14789730" cy="1731836"/>
          </a:xfrm>
        </p:grpSpPr>
        <p:pic>
          <p:nvPicPr>
            <p:cNvPr id="6" name="Picture 5">
              <a:extLst>
                <a:ext uri="{FF2B5EF4-FFF2-40B4-BE49-F238E27FC236}">
                  <a16:creationId xmlns:a16="http://schemas.microsoft.com/office/drawing/2014/main" id="{508235B2-D6C4-2E54-5A9E-77B4BEA2C6F7}"/>
                </a:ext>
              </a:extLst>
            </p:cNvPr>
            <p:cNvPicPr>
              <a:picLocks noChangeAspect="1"/>
            </p:cNvPicPr>
            <p:nvPr/>
          </p:nvPicPr>
          <p:blipFill>
            <a:blip r:embed="rId3"/>
            <a:srcRect l="37560" t="62550" r="21276" b="26968"/>
            <a:stretch>
              <a:fillRect/>
            </a:stretch>
          </p:blipFill>
          <p:spPr>
            <a:xfrm>
              <a:off x="6172200" y="2344864"/>
              <a:ext cx="12090400" cy="1731836"/>
            </a:xfrm>
            <a:prstGeom prst="rect">
              <a:avLst/>
            </a:prstGeom>
          </p:spPr>
        </p:pic>
        <p:pic>
          <p:nvPicPr>
            <p:cNvPr id="3" name="Picture 2">
              <a:extLst>
                <a:ext uri="{FF2B5EF4-FFF2-40B4-BE49-F238E27FC236}">
                  <a16:creationId xmlns:a16="http://schemas.microsoft.com/office/drawing/2014/main" id="{99EDE831-3725-09E0-9633-432E19C98A3B}"/>
                </a:ext>
              </a:extLst>
            </p:cNvPr>
            <p:cNvPicPr>
              <a:picLocks noChangeAspect="1"/>
            </p:cNvPicPr>
            <p:nvPr/>
          </p:nvPicPr>
          <p:blipFill>
            <a:blip r:embed="rId3"/>
            <a:srcRect l="17474" t="64730" r="68407" b="26968"/>
            <a:stretch>
              <a:fillRect/>
            </a:stretch>
          </p:blipFill>
          <p:spPr>
            <a:xfrm>
              <a:off x="3472870" y="2705100"/>
              <a:ext cx="4147130" cy="1371600"/>
            </a:xfrm>
            <a:prstGeom prst="rect">
              <a:avLst/>
            </a:prstGeom>
          </p:spPr>
        </p:pic>
      </p:grpSp>
      <p:pic>
        <p:nvPicPr>
          <p:cNvPr id="5" name="Picture 4">
            <a:extLst>
              <a:ext uri="{FF2B5EF4-FFF2-40B4-BE49-F238E27FC236}">
                <a16:creationId xmlns:a16="http://schemas.microsoft.com/office/drawing/2014/main" id="{50ECD616-2F89-9596-118E-04DBA0DFFC70}"/>
              </a:ext>
            </a:extLst>
          </p:cNvPr>
          <p:cNvPicPr>
            <a:picLocks noChangeAspect="1"/>
          </p:cNvPicPr>
          <p:nvPr/>
        </p:nvPicPr>
        <p:blipFill>
          <a:blip r:embed="rId3"/>
          <a:srcRect l="37560" t="57351" r="41276" b="38498"/>
          <a:stretch>
            <a:fillRect/>
          </a:stretch>
        </p:blipFill>
        <p:spPr>
          <a:xfrm>
            <a:off x="6169895" y="1659064"/>
            <a:ext cx="6216070" cy="685800"/>
          </a:xfrm>
          <a:prstGeom prst="rect">
            <a:avLst/>
          </a:prstGeom>
        </p:spPr>
      </p:pic>
      <p:sp>
        <p:nvSpPr>
          <p:cNvPr id="7" name="TextBox 6">
            <a:extLst>
              <a:ext uri="{FF2B5EF4-FFF2-40B4-BE49-F238E27FC236}">
                <a16:creationId xmlns:a16="http://schemas.microsoft.com/office/drawing/2014/main" id="{19E3F4BE-2416-5DF3-5662-D67FA42027EF}"/>
              </a:ext>
            </a:extLst>
          </p:cNvPr>
          <p:cNvSpPr txBox="1"/>
          <p:nvPr/>
        </p:nvSpPr>
        <p:spPr>
          <a:xfrm>
            <a:off x="15273630" y="2884823"/>
            <a:ext cx="1463862" cy="523220"/>
          </a:xfrm>
          <a:prstGeom prst="rect">
            <a:avLst/>
          </a:prstGeom>
          <a:noFill/>
        </p:spPr>
        <p:txBody>
          <a:bodyPr wrap="none" rtlCol="0">
            <a:spAutoFit/>
          </a:bodyPr>
          <a:lstStyle/>
          <a:p>
            <a:pPr algn="l"/>
            <a:r>
              <a:rPr lang="en-US" sz="2800" b="1" dirty="0">
                <a:solidFill>
                  <a:srgbClr val="002060"/>
                </a:solidFill>
                <a:latin typeface="Arial" panose="020B0604020202020204" pitchFamily="34" charset="0"/>
                <a:cs typeface="Arial" panose="020B0604020202020204" pitchFamily="34" charset="0"/>
              </a:rPr>
              <a:t>+22.6%</a:t>
            </a:r>
          </a:p>
        </p:txBody>
      </p:sp>
      <p:sp>
        <p:nvSpPr>
          <p:cNvPr id="10" name="TextBox 9">
            <a:extLst>
              <a:ext uri="{FF2B5EF4-FFF2-40B4-BE49-F238E27FC236}">
                <a16:creationId xmlns:a16="http://schemas.microsoft.com/office/drawing/2014/main" id="{1847F700-B9F9-14B3-87B5-49951D5A5124}"/>
              </a:ext>
            </a:extLst>
          </p:cNvPr>
          <p:cNvSpPr txBox="1"/>
          <p:nvPr/>
        </p:nvSpPr>
        <p:spPr>
          <a:xfrm>
            <a:off x="15273630" y="3467100"/>
            <a:ext cx="1414170" cy="523220"/>
          </a:xfrm>
          <a:prstGeom prst="rect">
            <a:avLst/>
          </a:prstGeom>
          <a:noFill/>
        </p:spPr>
        <p:txBody>
          <a:bodyPr wrap="none" rtlCol="0">
            <a:spAutoFit/>
          </a:bodyPr>
          <a:lstStyle/>
          <a:p>
            <a:pPr algn="l"/>
            <a:r>
              <a:rPr lang="en-US" sz="2800" b="1" dirty="0">
                <a:solidFill>
                  <a:srgbClr val="002060"/>
                </a:solidFill>
                <a:latin typeface="Arial" panose="020B0604020202020204" pitchFamily="34" charset="0"/>
                <a:cs typeface="Arial" panose="020B0604020202020204" pitchFamily="34" charset="0"/>
              </a:rPr>
              <a:t>+38.1%</a:t>
            </a:r>
          </a:p>
        </p:txBody>
      </p:sp>
      <p:sp>
        <p:nvSpPr>
          <p:cNvPr id="11" name="Arrow: Right 10">
            <a:extLst>
              <a:ext uri="{FF2B5EF4-FFF2-40B4-BE49-F238E27FC236}">
                <a16:creationId xmlns:a16="http://schemas.microsoft.com/office/drawing/2014/main" id="{0DDB5C20-2E69-A73F-246A-81F638209421}"/>
              </a:ext>
            </a:extLst>
          </p:cNvPr>
          <p:cNvSpPr/>
          <p:nvPr/>
        </p:nvSpPr>
        <p:spPr>
          <a:xfrm>
            <a:off x="14816430" y="3486394"/>
            <a:ext cx="533400" cy="484632"/>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0889BC8-00AC-F1FE-9EE7-FD2EA4A813CF}"/>
              </a:ext>
            </a:extLst>
          </p:cNvPr>
          <p:cNvSpPr/>
          <p:nvPr/>
        </p:nvSpPr>
        <p:spPr>
          <a:xfrm>
            <a:off x="14816430" y="2904117"/>
            <a:ext cx="533400" cy="484632"/>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753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11480" y="419100"/>
            <a:ext cx="16459200" cy="1069848"/>
          </a:xfrm>
        </p:spPr>
        <p:txBody>
          <a:bodyPr/>
          <a:lstStyle/>
          <a:p>
            <a:r>
              <a:rPr lang="en-US" dirty="0"/>
              <a:t>Manufacturing Outlook Faces Uncertainty</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24</a:t>
            </a:fld>
            <a:endParaRPr lang="en-GB" dirty="0">
              <a:solidFill>
                <a:srgbClr val="FFFFFF"/>
              </a:solidFill>
            </a:endParaRPr>
          </a:p>
        </p:txBody>
      </p:sp>
      <p:sp>
        <p:nvSpPr>
          <p:cNvPr id="3" name="TextBox 2">
            <a:extLst>
              <a:ext uri="{FF2B5EF4-FFF2-40B4-BE49-F238E27FC236}">
                <a16:creationId xmlns:a16="http://schemas.microsoft.com/office/drawing/2014/main" id="{6C85C9A0-573D-20E4-7895-34E2DF0EE9F7}"/>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9" name="Content Placeholder 8" descr="A graph of a graph with numbers and text&#10;&#10;AI-generated content may be incorrect.">
            <a:extLst>
              <a:ext uri="{FF2B5EF4-FFF2-40B4-BE49-F238E27FC236}">
                <a16:creationId xmlns:a16="http://schemas.microsoft.com/office/drawing/2014/main" id="{69E2D69D-4F34-6D20-0528-31399BC03E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902" y="1935955"/>
            <a:ext cx="16017311" cy="7474745"/>
          </a:xfrm>
        </p:spPr>
      </p:pic>
      <p:pic>
        <p:nvPicPr>
          <p:cNvPr id="5" name="Picture 4">
            <a:extLst>
              <a:ext uri="{FF2B5EF4-FFF2-40B4-BE49-F238E27FC236}">
                <a16:creationId xmlns:a16="http://schemas.microsoft.com/office/drawing/2014/main" id="{A19556CB-F7A6-B2CA-FF57-5118B54129F5}"/>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grpSp>
        <p:nvGrpSpPr>
          <p:cNvPr id="6" name="Group 5">
            <a:extLst>
              <a:ext uri="{FF2B5EF4-FFF2-40B4-BE49-F238E27FC236}">
                <a16:creationId xmlns:a16="http://schemas.microsoft.com/office/drawing/2014/main" id="{4DE7509A-40DE-671C-81CE-8438C812A0FD}"/>
              </a:ext>
            </a:extLst>
          </p:cNvPr>
          <p:cNvGrpSpPr/>
          <p:nvPr/>
        </p:nvGrpSpPr>
        <p:grpSpPr>
          <a:xfrm>
            <a:off x="13182600" y="4991100"/>
            <a:ext cx="3467613" cy="4412454"/>
            <a:chOff x="15240000" y="2027878"/>
            <a:chExt cx="1752600" cy="7303920"/>
          </a:xfrm>
        </p:grpSpPr>
        <p:sp>
          <p:nvSpPr>
            <p:cNvPr id="7" name="Rectangle 6">
              <a:extLst>
                <a:ext uri="{FF2B5EF4-FFF2-40B4-BE49-F238E27FC236}">
                  <a16:creationId xmlns:a16="http://schemas.microsoft.com/office/drawing/2014/main" id="{EF0FCFEC-E790-D5FE-221F-2D55F3CD0983}"/>
                </a:ext>
              </a:extLst>
            </p:cNvPr>
            <p:cNvSpPr/>
            <p:nvPr/>
          </p:nvSpPr>
          <p:spPr>
            <a:xfrm>
              <a:off x="15240000" y="3025119"/>
              <a:ext cx="1752600" cy="630667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1AAE78-BDDF-5861-2650-9D12F5221FC7}"/>
                </a:ext>
              </a:extLst>
            </p:cNvPr>
            <p:cNvSpPr txBox="1"/>
            <p:nvPr/>
          </p:nvSpPr>
          <p:spPr>
            <a:xfrm>
              <a:off x="15662918" y="2027878"/>
              <a:ext cx="906764" cy="866084"/>
            </a:xfrm>
            <a:prstGeom prst="rect">
              <a:avLst/>
            </a:prstGeom>
            <a:noFill/>
          </p:spPr>
          <p:txBody>
            <a:bodyPr wrap="none" rtlCol="0">
              <a:spAutoFit/>
            </a:bodyPr>
            <a:lstStyle/>
            <a:p>
              <a:pPr algn="ctr"/>
              <a:r>
                <a:rPr lang="en-US" sz="2800" b="1" dirty="0">
                  <a:solidFill>
                    <a:srgbClr val="FF0000"/>
                  </a:solidFill>
                </a:rPr>
                <a:t>Forecast</a:t>
              </a:r>
            </a:p>
          </p:txBody>
        </p:sp>
      </p:grpSp>
      <p:sp>
        <p:nvSpPr>
          <p:cNvPr id="10" name="TextBox 9">
            <a:extLst>
              <a:ext uri="{FF2B5EF4-FFF2-40B4-BE49-F238E27FC236}">
                <a16:creationId xmlns:a16="http://schemas.microsoft.com/office/drawing/2014/main" id="{415F3EFA-7506-A8B6-69A2-7B2D4FEB898F}"/>
              </a:ext>
            </a:extLst>
          </p:cNvPr>
          <p:cNvSpPr txBox="1"/>
          <p:nvPr/>
        </p:nvSpPr>
        <p:spPr>
          <a:xfrm>
            <a:off x="411480" y="1294949"/>
            <a:ext cx="17556409" cy="584775"/>
          </a:xfrm>
          <a:prstGeom prst="rect">
            <a:avLst/>
          </a:prstGeom>
          <a:noFill/>
        </p:spPr>
        <p:txBody>
          <a:bodyPr wrap="none" rtlCol="0">
            <a:spAutoFit/>
          </a:bodyPr>
          <a:lstStyle/>
          <a:p>
            <a:r>
              <a:rPr lang="en-US" sz="3200" b="1" dirty="0">
                <a:solidFill>
                  <a:schemeClr val="accent1"/>
                </a:solidFill>
              </a:rPr>
              <a:t>Changing tariffs create uncertainty re: higher input costs, supply chain issues, etc. </a:t>
            </a:r>
          </a:p>
        </p:txBody>
      </p:sp>
    </p:spTree>
    <p:extLst>
      <p:ext uri="{BB962C8B-B14F-4D97-AF65-F5344CB8AC3E}">
        <p14:creationId xmlns:p14="http://schemas.microsoft.com/office/powerpoint/2010/main" val="3192778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11480" y="419100"/>
            <a:ext cx="16459200" cy="1069848"/>
          </a:xfrm>
        </p:spPr>
        <p:txBody>
          <a:bodyPr/>
          <a:lstStyle/>
          <a:p>
            <a:r>
              <a:rPr lang="en-US" dirty="0"/>
              <a:t>Weakness in Education Impacts Institutional</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25</a:t>
            </a:fld>
            <a:endParaRPr lang="en-GB" dirty="0">
              <a:solidFill>
                <a:srgbClr val="FFFFFF"/>
              </a:solidFill>
            </a:endParaRPr>
          </a:p>
        </p:txBody>
      </p:sp>
      <p:sp>
        <p:nvSpPr>
          <p:cNvPr id="3" name="TextBox 2">
            <a:extLst>
              <a:ext uri="{FF2B5EF4-FFF2-40B4-BE49-F238E27FC236}">
                <a16:creationId xmlns:a16="http://schemas.microsoft.com/office/drawing/2014/main" id="{5FD1B0F5-105F-B51B-71AB-1681F7B597AE}"/>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9" name="Content Placeholder 8" descr="A graph of a number of columns&#10;&#10;AI-generated content may be incorrect.">
            <a:extLst>
              <a:ext uri="{FF2B5EF4-FFF2-40B4-BE49-F238E27FC236}">
                <a16:creationId xmlns:a16="http://schemas.microsoft.com/office/drawing/2014/main" id="{3207F21C-DFFD-77AE-4ABD-2D4E749527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971" y="1877751"/>
            <a:ext cx="16315709" cy="7613996"/>
          </a:xfrm>
        </p:spPr>
      </p:pic>
      <p:pic>
        <p:nvPicPr>
          <p:cNvPr id="5" name="Picture 4">
            <a:extLst>
              <a:ext uri="{FF2B5EF4-FFF2-40B4-BE49-F238E27FC236}">
                <a16:creationId xmlns:a16="http://schemas.microsoft.com/office/drawing/2014/main" id="{250ED583-572C-3F6A-E3CF-E96107561492}"/>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grpSp>
        <p:nvGrpSpPr>
          <p:cNvPr id="6" name="Group 5">
            <a:extLst>
              <a:ext uri="{FF2B5EF4-FFF2-40B4-BE49-F238E27FC236}">
                <a16:creationId xmlns:a16="http://schemas.microsoft.com/office/drawing/2014/main" id="{A835ABFD-1D5D-B3E2-CF2D-265FB618E1C8}"/>
              </a:ext>
            </a:extLst>
          </p:cNvPr>
          <p:cNvGrpSpPr/>
          <p:nvPr/>
        </p:nvGrpSpPr>
        <p:grpSpPr>
          <a:xfrm>
            <a:off x="13606893" y="2171699"/>
            <a:ext cx="3157107" cy="7315200"/>
            <a:chOff x="15240000" y="2122908"/>
            <a:chExt cx="1752600" cy="7208890"/>
          </a:xfrm>
        </p:grpSpPr>
        <p:sp>
          <p:nvSpPr>
            <p:cNvPr id="7" name="Rectangle 6">
              <a:extLst>
                <a:ext uri="{FF2B5EF4-FFF2-40B4-BE49-F238E27FC236}">
                  <a16:creationId xmlns:a16="http://schemas.microsoft.com/office/drawing/2014/main" id="{4DD17EDC-E8D8-88DA-0F78-9D57EC3FCABB}"/>
                </a:ext>
              </a:extLst>
            </p:cNvPr>
            <p:cNvSpPr/>
            <p:nvPr/>
          </p:nvSpPr>
          <p:spPr>
            <a:xfrm>
              <a:off x="15240000" y="2705100"/>
              <a:ext cx="1752600" cy="66266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45ADBF-0AAF-C182-796E-60EBD1E6A5B9}"/>
                </a:ext>
              </a:extLst>
            </p:cNvPr>
            <p:cNvSpPr txBox="1"/>
            <p:nvPr/>
          </p:nvSpPr>
          <p:spPr>
            <a:xfrm>
              <a:off x="15618327" y="2122908"/>
              <a:ext cx="995945" cy="515616"/>
            </a:xfrm>
            <a:prstGeom prst="rect">
              <a:avLst/>
            </a:prstGeom>
            <a:noFill/>
          </p:spPr>
          <p:txBody>
            <a:bodyPr wrap="none" rtlCol="0">
              <a:spAutoFit/>
            </a:bodyPr>
            <a:lstStyle/>
            <a:p>
              <a:pPr algn="ctr"/>
              <a:r>
                <a:rPr lang="en-US" sz="2800" b="1" dirty="0">
                  <a:solidFill>
                    <a:srgbClr val="FF0000"/>
                  </a:solidFill>
                </a:rPr>
                <a:t>Forecast</a:t>
              </a:r>
            </a:p>
          </p:txBody>
        </p:sp>
      </p:grpSp>
      <p:sp>
        <p:nvSpPr>
          <p:cNvPr id="10" name="TextBox 9">
            <a:extLst>
              <a:ext uri="{FF2B5EF4-FFF2-40B4-BE49-F238E27FC236}">
                <a16:creationId xmlns:a16="http://schemas.microsoft.com/office/drawing/2014/main" id="{A005B484-F150-FF78-DDC7-E898E5ADF53C}"/>
              </a:ext>
            </a:extLst>
          </p:cNvPr>
          <p:cNvSpPr txBox="1"/>
          <p:nvPr/>
        </p:nvSpPr>
        <p:spPr>
          <a:xfrm>
            <a:off x="411480" y="1294949"/>
            <a:ext cx="14420935" cy="584775"/>
          </a:xfrm>
          <a:prstGeom prst="rect">
            <a:avLst/>
          </a:prstGeom>
          <a:noFill/>
        </p:spPr>
        <p:txBody>
          <a:bodyPr wrap="none" rtlCol="0">
            <a:spAutoFit/>
          </a:bodyPr>
          <a:lstStyle/>
          <a:p>
            <a:r>
              <a:rPr lang="en-US" sz="3200" b="1" dirty="0">
                <a:solidFill>
                  <a:schemeClr val="accent1"/>
                </a:solidFill>
              </a:rPr>
              <a:t>Less federal funding, higher endowment tax, weaker demographics</a:t>
            </a:r>
          </a:p>
        </p:txBody>
      </p:sp>
      <p:pic>
        <p:nvPicPr>
          <p:cNvPr id="11" name="Content Placeholder 8" descr="A graph of a number of columns&#10;&#10;AI-generated content may be incorrect.">
            <a:extLst>
              <a:ext uri="{FF2B5EF4-FFF2-40B4-BE49-F238E27FC236}">
                <a16:creationId xmlns:a16="http://schemas.microsoft.com/office/drawing/2014/main" id="{F7BDA0D1-C8E3-E3D2-D536-F1BF376BB82D}"/>
              </a:ext>
            </a:extLst>
          </p:cNvPr>
          <p:cNvPicPr>
            <a:picLocks noChangeAspect="1"/>
          </p:cNvPicPr>
          <p:nvPr/>
        </p:nvPicPr>
        <p:blipFill>
          <a:blip r:embed="rId3">
            <a:extLst>
              <a:ext uri="{28A0092B-C50C-407E-A947-70E740481C1C}">
                <a14:useLocalDpi xmlns:a14="http://schemas.microsoft.com/office/drawing/2010/main" val="0"/>
              </a:ext>
            </a:extLst>
          </a:blip>
          <a:srcRect l="5939" t="16800" r="66039" b="66115"/>
          <a:stretch>
            <a:fillRect/>
          </a:stretch>
        </p:blipFill>
        <p:spPr>
          <a:xfrm>
            <a:off x="1531611" y="3162300"/>
            <a:ext cx="7231389" cy="2057400"/>
          </a:xfrm>
          <a:prstGeom prst="rect">
            <a:avLst/>
          </a:prstGeom>
        </p:spPr>
      </p:pic>
    </p:spTree>
    <p:extLst>
      <p:ext uri="{BB962C8B-B14F-4D97-AF65-F5344CB8AC3E}">
        <p14:creationId xmlns:p14="http://schemas.microsoft.com/office/powerpoint/2010/main" val="3362287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11480" y="419100"/>
            <a:ext cx="16459200" cy="1069848"/>
          </a:xfrm>
        </p:spPr>
        <p:txBody>
          <a:bodyPr/>
          <a:lstStyle/>
          <a:p>
            <a:r>
              <a:rPr lang="en-US" dirty="0"/>
              <a:t>Project Delays Remain an Issue</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26</a:t>
            </a:fld>
            <a:endParaRPr lang="en-GB" dirty="0">
              <a:solidFill>
                <a:srgbClr val="FFFFFF"/>
              </a:solidFill>
            </a:endParaRPr>
          </a:p>
        </p:txBody>
      </p:sp>
      <p:sp>
        <p:nvSpPr>
          <p:cNvPr id="3" name="TextBox 2">
            <a:extLst>
              <a:ext uri="{FF2B5EF4-FFF2-40B4-BE49-F238E27FC236}">
                <a16:creationId xmlns:a16="http://schemas.microsoft.com/office/drawing/2014/main" id="{B4747C0C-1DCE-5E56-3ADF-47DEFC9AE229}"/>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9" name="Content Placeholder 8" descr="A graph of different colored bars&#10;&#10;AI-generated content may be incorrect.">
            <a:extLst>
              <a:ext uri="{FF2B5EF4-FFF2-40B4-BE49-F238E27FC236}">
                <a16:creationId xmlns:a16="http://schemas.microsoft.com/office/drawing/2014/main" id="{6C12105C-D4FC-A492-03EE-E7CB92CE91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031" y="1358784"/>
            <a:ext cx="17130992" cy="7994463"/>
          </a:xfrm>
        </p:spPr>
      </p:pic>
      <p:pic>
        <p:nvPicPr>
          <p:cNvPr id="5" name="Picture 4">
            <a:extLst>
              <a:ext uri="{FF2B5EF4-FFF2-40B4-BE49-F238E27FC236}">
                <a16:creationId xmlns:a16="http://schemas.microsoft.com/office/drawing/2014/main" id="{177DE93A-265B-BB47-79D5-43AA767814BF}"/>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spTree>
    <p:extLst>
      <p:ext uri="{BB962C8B-B14F-4D97-AF65-F5344CB8AC3E}">
        <p14:creationId xmlns:p14="http://schemas.microsoft.com/office/powerpoint/2010/main" val="160248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CCA6-4CA4-4576-0741-0BC2E8F3860B}"/>
            </a:ext>
          </a:extLst>
        </p:cNvPr>
        <p:cNvGrpSpPr/>
        <p:nvPr/>
      </p:nvGrpSpPr>
      <p:grpSpPr>
        <a:xfrm>
          <a:off x="0" y="0"/>
          <a:ext cx="0" cy="0"/>
          <a:chOff x="0" y="0"/>
          <a:chExt cx="0" cy="0"/>
        </a:xfrm>
      </p:grpSpPr>
      <p:sp>
        <p:nvSpPr>
          <p:cNvPr id="2" name="Text Placeholder 21">
            <a:extLst>
              <a:ext uri="{FF2B5EF4-FFF2-40B4-BE49-F238E27FC236}">
                <a16:creationId xmlns:a16="http://schemas.microsoft.com/office/drawing/2014/main" id="{BD442947-51E5-D9FE-26B2-9F793EC549AC}"/>
              </a:ext>
            </a:extLst>
          </p:cNvPr>
          <p:cNvSpPr>
            <a:spLocks noGrp="1"/>
          </p:cNvSpPr>
          <p:nvPr>
            <p:ph type="body" sz="quarter" idx="10"/>
          </p:nvPr>
        </p:nvSpPr>
        <p:spPr>
          <a:xfrm>
            <a:off x="3276600" y="3113583"/>
            <a:ext cx="5867400" cy="4757876"/>
          </a:xfrm>
        </p:spPr>
        <p:txBody>
          <a:bodyPr/>
          <a:lstStyle/>
          <a:p>
            <a:pPr algn="l"/>
            <a:r>
              <a:rPr lang="en-US" sz="4800" b="1" dirty="0">
                <a:latin typeface="Poppins" panose="00000500000000000000" pitchFamily="2" charset="0"/>
                <a:cs typeface="Poppins" panose="00000500000000000000" pitchFamily="2" charset="0"/>
              </a:rPr>
              <a:t>Buildings </a:t>
            </a:r>
          </a:p>
          <a:p>
            <a:pPr marL="68580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Commercial </a:t>
            </a:r>
            <a:r>
              <a:rPr lang="en-US" sz="3600" i="1" dirty="0">
                <a:solidFill>
                  <a:prstClr val="white"/>
                </a:solidFill>
                <a:latin typeface="Poppins" panose="00000500000000000000" pitchFamily="2" charset="0"/>
                <a:cs typeface="Poppins" panose="00000500000000000000" pitchFamily="2" charset="0"/>
              </a:rPr>
              <a:t>(includes Residential and Manufacturing)</a:t>
            </a:r>
          </a:p>
          <a:p>
            <a:pPr marL="685800" lvl="0" indent="-685800" algn="l">
              <a:buFont typeface="Arial" panose="020B0604020202020204" pitchFamily="34" charset="0"/>
              <a:buChar char="•"/>
            </a:pPr>
            <a:r>
              <a:rPr lang="en-US" sz="4400" i="1" dirty="0">
                <a:solidFill>
                  <a:prstClr val="white"/>
                </a:solidFill>
                <a:latin typeface="Poppins" panose="00000500000000000000" pitchFamily="2" charset="0"/>
                <a:cs typeface="Poppins" panose="00000500000000000000" pitchFamily="2" charset="0"/>
              </a:rPr>
              <a:t>Institutional</a:t>
            </a:r>
            <a:endParaRPr lang="en-US" sz="6000" i="1" dirty="0">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500A7DDD-ED4E-7246-2A49-1830A5AA79E6}"/>
              </a:ext>
            </a:extLst>
          </p:cNvPr>
          <p:cNvSpPr/>
          <p:nvPr/>
        </p:nvSpPr>
        <p:spPr>
          <a:xfrm>
            <a:off x="9448800" y="2705100"/>
            <a:ext cx="6019800" cy="3810000"/>
          </a:xfrm>
          <a:prstGeom prst="rect">
            <a:avLst/>
          </a:prstGeom>
          <a:noFill/>
          <a:ln w="76200">
            <a:solidFill>
              <a:srgbClr val="FCB9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21">
            <a:extLst>
              <a:ext uri="{FF2B5EF4-FFF2-40B4-BE49-F238E27FC236}">
                <a16:creationId xmlns:a16="http://schemas.microsoft.com/office/drawing/2014/main" id="{82700F20-ABC3-6F8C-8A55-A4F4413CC711}"/>
              </a:ext>
            </a:extLst>
          </p:cNvPr>
          <p:cNvSpPr txBox="1">
            <a:spLocks/>
          </p:cNvSpPr>
          <p:nvPr/>
        </p:nvSpPr>
        <p:spPr>
          <a:xfrm>
            <a:off x="9982200" y="3113583"/>
            <a:ext cx="5486400" cy="4757876"/>
          </a:xfrm>
          <a:prstGeom prst="rect">
            <a:avLst/>
          </a:prstGeom>
        </p:spPr>
        <p:txBody>
          <a:bodyPr/>
          <a:lstStyle>
            <a:lvl1pPr marL="0" indent="0" algn="ctr" defTabSz="914400" rtl="0" eaLnBrk="1" latinLnBrk="0" hangingPunct="1">
              <a:lnSpc>
                <a:spcPct val="90000"/>
              </a:lnSpc>
              <a:spcBef>
                <a:spcPts val="1000"/>
              </a:spcBef>
              <a:buFontTx/>
              <a:buNone/>
              <a:defRPr sz="3200"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rPr>
              <a:t>Non-Building </a:t>
            </a:r>
          </a:p>
          <a:p>
            <a:pPr marL="685800" marR="0" lvl="0" indent="-685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b="0" i="1"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rPr>
              <a:t>Infrastructure</a:t>
            </a:r>
          </a:p>
          <a:p>
            <a:pPr marL="685800" marR="0" lvl="0" indent="-685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b="0" i="1"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rPr>
              <a:t>Energy/Telcom</a:t>
            </a:r>
          </a:p>
          <a:p>
            <a:pPr marL="685800" marR="0" lvl="0" indent="-685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b="0" i="1"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rPr>
              <a:t>Public Works</a:t>
            </a:r>
          </a:p>
          <a:p>
            <a:pPr marR="0" lvl="0" algn="l" defTabSz="914400" rtl="0" eaLnBrk="1" fontAlgn="auto" latinLnBrk="0" hangingPunct="1">
              <a:lnSpc>
                <a:spcPct val="90000"/>
              </a:lnSpc>
              <a:spcBef>
                <a:spcPts val="1000"/>
              </a:spcBef>
              <a:spcAft>
                <a:spcPts val="0"/>
              </a:spcAft>
              <a:buClrTx/>
              <a:buSzTx/>
              <a:tabLst/>
              <a:defRPr/>
            </a:pPr>
            <a:endParaRPr kumimoji="0" lang="en-US" sz="6000" b="0" i="1"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endParaRPr>
          </a:p>
        </p:txBody>
      </p:sp>
      <p:sp>
        <p:nvSpPr>
          <p:cNvPr id="5" name="Title 20">
            <a:extLst>
              <a:ext uri="{FF2B5EF4-FFF2-40B4-BE49-F238E27FC236}">
                <a16:creationId xmlns:a16="http://schemas.microsoft.com/office/drawing/2014/main" id="{DBAC8C7E-C6D4-72BA-E1CF-1E4CD51E5F50}"/>
              </a:ext>
            </a:extLst>
          </p:cNvPr>
          <p:cNvSpPr txBox="1">
            <a:spLocks/>
          </p:cNvSpPr>
          <p:nvPr/>
        </p:nvSpPr>
        <p:spPr>
          <a:xfrm>
            <a:off x="1028700" y="647700"/>
            <a:ext cx="15773400" cy="179532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600" kern="1200">
                <a:solidFill>
                  <a:schemeClr val="bg1"/>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rPr>
              <a:t>Construction Sector Forecasts</a:t>
            </a:r>
            <a:endParaRPr kumimoji="0" lang="en-US" sz="7200" b="1" i="0" u="none" strike="noStrike" kern="1200" cap="none" spc="0" normalizeH="0" baseline="0" noProof="0" dirty="0">
              <a:ln>
                <a:noFill/>
              </a:ln>
              <a:solidFill>
                <a:prstClr val="white"/>
              </a:solidFill>
              <a:effectLst/>
              <a:uLnTx/>
              <a:uFillTx/>
              <a:latin typeface="Poppins" panose="00000500000000000000" pitchFamily="2" charset="0"/>
              <a:ea typeface="Roboto" panose="02000000000000000000" pitchFamily="2" charset="0"/>
              <a:cs typeface="Poppins" panose="00000500000000000000" pitchFamily="2" charset="0"/>
            </a:endParaRPr>
          </a:p>
        </p:txBody>
      </p:sp>
    </p:spTree>
    <p:extLst>
      <p:ext uri="{BB962C8B-B14F-4D97-AF65-F5344CB8AC3E}">
        <p14:creationId xmlns:p14="http://schemas.microsoft.com/office/powerpoint/2010/main" val="2136343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84216" y="419100"/>
            <a:ext cx="16889384" cy="1069848"/>
          </a:xfrm>
        </p:spPr>
        <p:txBody>
          <a:bodyPr/>
          <a:lstStyle/>
          <a:p>
            <a:r>
              <a:rPr lang="en-US" dirty="0"/>
              <a:t>Infrastructure Funding Drives Nonbuilding Growth</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28</a:t>
            </a:fld>
            <a:endParaRPr lang="en-GB" dirty="0">
              <a:solidFill>
                <a:srgbClr val="FFFFFF"/>
              </a:solidFill>
            </a:endParaRPr>
          </a:p>
        </p:txBody>
      </p:sp>
      <p:sp>
        <p:nvSpPr>
          <p:cNvPr id="3" name="TextBox 2">
            <a:extLst>
              <a:ext uri="{FF2B5EF4-FFF2-40B4-BE49-F238E27FC236}">
                <a16:creationId xmlns:a16="http://schemas.microsoft.com/office/drawing/2014/main" id="{CCD4709E-44F3-CA1B-379B-915D28635226}"/>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17" name="Content Placeholder 16" descr="A graph of construction progress&#10;&#10;AI-generated content may be incorrect.">
            <a:extLst>
              <a:ext uri="{FF2B5EF4-FFF2-40B4-BE49-F238E27FC236}">
                <a16:creationId xmlns:a16="http://schemas.microsoft.com/office/drawing/2014/main" id="{1F2D90CF-C18D-2995-D5FB-BDD39F1D93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901" y="1672287"/>
            <a:ext cx="16459200" cy="7680960"/>
          </a:xfrm>
        </p:spPr>
      </p:pic>
      <p:pic>
        <p:nvPicPr>
          <p:cNvPr id="5" name="Picture 4">
            <a:extLst>
              <a:ext uri="{FF2B5EF4-FFF2-40B4-BE49-F238E27FC236}">
                <a16:creationId xmlns:a16="http://schemas.microsoft.com/office/drawing/2014/main" id="{793BE714-AA61-D830-4799-BA796700A126}"/>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pic>
        <p:nvPicPr>
          <p:cNvPr id="6" name="Picture 5">
            <a:extLst>
              <a:ext uri="{FF2B5EF4-FFF2-40B4-BE49-F238E27FC236}">
                <a16:creationId xmlns:a16="http://schemas.microsoft.com/office/drawing/2014/main" id="{375757E9-52BD-AD1C-84C4-F507537CEDBB}"/>
              </a:ext>
            </a:extLst>
          </p:cNvPr>
          <p:cNvPicPr>
            <a:picLocks noChangeAspect="1"/>
          </p:cNvPicPr>
          <p:nvPr/>
        </p:nvPicPr>
        <p:blipFill>
          <a:blip r:embed="rId5"/>
          <a:srcRect l="20312" t="28518" r="54271" b="58334"/>
          <a:stretch>
            <a:fillRect/>
          </a:stretch>
        </p:blipFill>
        <p:spPr>
          <a:xfrm>
            <a:off x="1600200" y="3086100"/>
            <a:ext cx="6023020" cy="1752600"/>
          </a:xfrm>
          <a:prstGeom prst="rect">
            <a:avLst/>
          </a:prstGeom>
        </p:spPr>
      </p:pic>
      <p:grpSp>
        <p:nvGrpSpPr>
          <p:cNvPr id="10" name="Group 9">
            <a:extLst>
              <a:ext uri="{FF2B5EF4-FFF2-40B4-BE49-F238E27FC236}">
                <a16:creationId xmlns:a16="http://schemas.microsoft.com/office/drawing/2014/main" id="{CACAE1B2-7293-C582-ADF5-97AF0A170CD8}"/>
              </a:ext>
            </a:extLst>
          </p:cNvPr>
          <p:cNvGrpSpPr/>
          <p:nvPr/>
        </p:nvGrpSpPr>
        <p:grpSpPr>
          <a:xfrm>
            <a:off x="13563600" y="2171700"/>
            <a:ext cx="3429000" cy="7160098"/>
            <a:chOff x="15240000" y="2171700"/>
            <a:chExt cx="1752600" cy="7160098"/>
          </a:xfrm>
        </p:grpSpPr>
        <p:sp>
          <p:nvSpPr>
            <p:cNvPr id="8" name="Rectangle 7">
              <a:extLst>
                <a:ext uri="{FF2B5EF4-FFF2-40B4-BE49-F238E27FC236}">
                  <a16:creationId xmlns:a16="http://schemas.microsoft.com/office/drawing/2014/main" id="{95732079-1618-A619-933F-FD2721029C90}"/>
                </a:ext>
              </a:extLst>
            </p:cNvPr>
            <p:cNvSpPr/>
            <p:nvPr/>
          </p:nvSpPr>
          <p:spPr>
            <a:xfrm>
              <a:off x="15240000" y="2705100"/>
              <a:ext cx="1752600" cy="66266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796924-7C8E-A63E-8C2E-ECFF7A193589}"/>
                </a:ext>
              </a:extLst>
            </p:cNvPr>
            <p:cNvSpPr txBox="1"/>
            <p:nvPr/>
          </p:nvSpPr>
          <p:spPr>
            <a:xfrm>
              <a:off x="15657812" y="2171700"/>
              <a:ext cx="916975" cy="523220"/>
            </a:xfrm>
            <a:prstGeom prst="rect">
              <a:avLst/>
            </a:prstGeom>
            <a:noFill/>
          </p:spPr>
          <p:txBody>
            <a:bodyPr wrap="none" rtlCol="0">
              <a:spAutoFit/>
            </a:bodyPr>
            <a:lstStyle/>
            <a:p>
              <a:pPr algn="ctr"/>
              <a:r>
                <a:rPr lang="en-US" sz="2800" b="1" dirty="0">
                  <a:solidFill>
                    <a:srgbClr val="FF0000"/>
                  </a:solidFill>
                </a:rPr>
                <a:t>Forecast</a:t>
              </a:r>
            </a:p>
          </p:txBody>
        </p:sp>
      </p:grpSp>
    </p:spTree>
    <p:extLst>
      <p:ext uri="{BB962C8B-B14F-4D97-AF65-F5344CB8AC3E}">
        <p14:creationId xmlns:p14="http://schemas.microsoft.com/office/powerpoint/2010/main" val="206778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F12833-D899-CCE2-8511-C1D0FD9E8181}"/>
              </a:ext>
            </a:extLst>
          </p:cNvPr>
          <p:cNvSpPr>
            <a:spLocks noGrp="1"/>
          </p:cNvSpPr>
          <p:nvPr>
            <p:ph type="sldNum" sz="quarter" idx="12"/>
          </p:nvPr>
        </p:nvSpPr>
        <p:spPr/>
        <p:txBody>
          <a:bodyPr/>
          <a:lstStyle/>
          <a:p>
            <a:pPr>
              <a:defRPr/>
            </a:pPr>
            <a:fld id="{BA0DDFEA-898B-164A-A983-E172D93526E3}" type="slidenum">
              <a:rPr lang="en-GB" smtClean="0"/>
              <a:pPr>
                <a:defRPr/>
              </a:pPr>
              <a:t>29</a:t>
            </a:fld>
            <a:endParaRPr lang="en-GB" dirty="0"/>
          </a:p>
        </p:txBody>
      </p:sp>
      <p:pic>
        <p:nvPicPr>
          <p:cNvPr id="4" name="Picture 3">
            <a:extLst>
              <a:ext uri="{FF2B5EF4-FFF2-40B4-BE49-F238E27FC236}">
                <a16:creationId xmlns:a16="http://schemas.microsoft.com/office/drawing/2014/main" id="{2A7A6604-5B6C-04AF-B9FE-B787B632114B}"/>
              </a:ext>
            </a:extLst>
          </p:cNvPr>
          <p:cNvPicPr>
            <a:picLocks noChangeAspect="1"/>
          </p:cNvPicPr>
          <p:nvPr/>
        </p:nvPicPr>
        <p:blipFill>
          <a:blip r:embed="rId2"/>
          <a:srcRect l="9584" t="15926" r="15416" b="16667"/>
          <a:stretch>
            <a:fillRect/>
          </a:stretch>
        </p:blipFill>
        <p:spPr>
          <a:xfrm>
            <a:off x="53368" y="2004"/>
            <a:ext cx="18158432" cy="9180096"/>
          </a:xfrm>
          <a:prstGeom prst="rect">
            <a:avLst/>
          </a:prstGeom>
        </p:spPr>
      </p:pic>
      <p:pic>
        <p:nvPicPr>
          <p:cNvPr id="3" name="Picture 2">
            <a:extLst>
              <a:ext uri="{FF2B5EF4-FFF2-40B4-BE49-F238E27FC236}">
                <a16:creationId xmlns:a16="http://schemas.microsoft.com/office/drawing/2014/main" id="{444B64B7-C02D-EF88-F087-912D3C064779}"/>
              </a:ext>
            </a:extLst>
          </p:cNvPr>
          <p:cNvPicPr>
            <a:picLocks noChangeAspect="1"/>
          </p:cNvPicPr>
          <p:nvPr/>
        </p:nvPicPr>
        <p:blipFill>
          <a:blip r:embed="rId2"/>
          <a:srcRect l="60665" t="39690" r="32726" b="58072"/>
          <a:stretch>
            <a:fillRect/>
          </a:stretch>
        </p:blipFill>
        <p:spPr>
          <a:xfrm>
            <a:off x="12039600" y="3086100"/>
            <a:ext cx="2800350" cy="533400"/>
          </a:xfrm>
          <a:prstGeom prst="rect">
            <a:avLst/>
          </a:prstGeom>
        </p:spPr>
      </p:pic>
    </p:spTree>
    <p:extLst>
      <p:ext uri="{BB962C8B-B14F-4D97-AF65-F5344CB8AC3E}">
        <p14:creationId xmlns:p14="http://schemas.microsoft.com/office/powerpoint/2010/main" val="4223260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C94F08-A90D-43EE-C7A1-EF045B0BE037}"/>
              </a:ext>
            </a:extLst>
          </p:cNvPr>
          <p:cNvSpPr>
            <a:spLocks noGrp="1"/>
          </p:cNvSpPr>
          <p:nvPr>
            <p:ph type="sldNum" sz="quarter" idx="12"/>
          </p:nvPr>
        </p:nvSpPr>
        <p:spPr/>
        <p:txBody>
          <a:bodyPr/>
          <a:lstStyle/>
          <a:p>
            <a:pPr>
              <a:defRPr/>
            </a:pPr>
            <a:fld id="{BA0DDFEA-898B-164A-A983-E172D93526E3}" type="slidenum">
              <a:rPr lang="en-GB" smtClean="0"/>
              <a:pPr>
                <a:defRPr/>
              </a:pPr>
              <a:t>3</a:t>
            </a:fld>
            <a:endParaRPr lang="en-GB" dirty="0"/>
          </a:p>
        </p:txBody>
      </p:sp>
      <p:grpSp>
        <p:nvGrpSpPr>
          <p:cNvPr id="3" name="Group 2">
            <a:extLst>
              <a:ext uri="{FF2B5EF4-FFF2-40B4-BE49-F238E27FC236}">
                <a16:creationId xmlns:a16="http://schemas.microsoft.com/office/drawing/2014/main" id="{774CCC83-0891-881E-B59D-249F46E7EF07}"/>
              </a:ext>
            </a:extLst>
          </p:cNvPr>
          <p:cNvGrpSpPr/>
          <p:nvPr/>
        </p:nvGrpSpPr>
        <p:grpSpPr>
          <a:xfrm>
            <a:off x="533401" y="2552700"/>
            <a:ext cx="13117212" cy="6553200"/>
            <a:chOff x="430744" y="752410"/>
            <a:chExt cx="7113651" cy="3238799"/>
          </a:xfrm>
        </p:grpSpPr>
        <p:pic>
          <p:nvPicPr>
            <p:cNvPr id="4" name="Picture 3">
              <a:extLst>
                <a:ext uri="{FF2B5EF4-FFF2-40B4-BE49-F238E27FC236}">
                  <a16:creationId xmlns:a16="http://schemas.microsoft.com/office/drawing/2014/main" id="{BEDCDC8C-5765-D00A-9D26-929FBAA213FA}"/>
                </a:ext>
              </a:extLst>
            </p:cNvPr>
            <p:cNvPicPr>
              <a:picLocks noChangeAspect="1"/>
            </p:cNvPicPr>
            <p:nvPr/>
          </p:nvPicPr>
          <p:blipFill rotWithShape="1">
            <a:blip r:embed="rId2"/>
            <a:srcRect l="37105" t="17544" r="38428" b="28421"/>
            <a:stretch/>
          </p:blipFill>
          <p:spPr>
            <a:xfrm>
              <a:off x="6720814" y="1896972"/>
              <a:ext cx="793553" cy="985849"/>
            </a:xfrm>
            <a:prstGeom prst="rect">
              <a:avLst/>
            </a:prstGeom>
            <a:ln>
              <a:solidFill>
                <a:srgbClr val="000000"/>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1A35211E-E317-0165-135B-B2949D4908EF}"/>
                </a:ext>
              </a:extLst>
            </p:cNvPr>
            <p:cNvGrpSpPr/>
            <p:nvPr/>
          </p:nvGrpSpPr>
          <p:grpSpPr>
            <a:xfrm>
              <a:off x="430744" y="752410"/>
              <a:ext cx="7113651" cy="3238799"/>
              <a:chOff x="430744" y="752410"/>
              <a:chExt cx="7113651" cy="3238799"/>
            </a:xfrm>
          </p:grpSpPr>
          <p:grpSp>
            <p:nvGrpSpPr>
              <p:cNvPr id="6" name="Group 5">
                <a:extLst>
                  <a:ext uri="{FF2B5EF4-FFF2-40B4-BE49-F238E27FC236}">
                    <a16:creationId xmlns:a16="http://schemas.microsoft.com/office/drawing/2014/main" id="{D3658C64-7E77-9912-508C-7109F197CFE1}"/>
                  </a:ext>
                </a:extLst>
              </p:cNvPr>
              <p:cNvGrpSpPr/>
              <p:nvPr/>
            </p:nvGrpSpPr>
            <p:grpSpPr>
              <a:xfrm>
                <a:off x="446164" y="1900241"/>
                <a:ext cx="7098231" cy="2090968"/>
                <a:chOff x="501449" y="1650795"/>
                <a:chExt cx="7348661" cy="2223784"/>
              </a:xfrm>
            </p:grpSpPr>
            <p:pic>
              <p:nvPicPr>
                <p:cNvPr id="17" name="Picture 16">
                  <a:extLst>
                    <a:ext uri="{FF2B5EF4-FFF2-40B4-BE49-F238E27FC236}">
                      <a16:creationId xmlns:a16="http://schemas.microsoft.com/office/drawing/2014/main" id="{8E26FBE2-53DD-77DB-02F0-A2ECDFBA002C}"/>
                    </a:ext>
                  </a:extLst>
                </p:cNvPr>
                <p:cNvPicPr>
                  <a:picLocks noChangeAspect="1"/>
                </p:cNvPicPr>
                <p:nvPr/>
              </p:nvPicPr>
              <p:blipFill rotWithShape="1">
                <a:blip r:embed="rId3"/>
                <a:srcRect l="31062" t="17510" r="36106" b="6706"/>
                <a:stretch/>
              </p:blipFill>
              <p:spPr>
                <a:xfrm>
                  <a:off x="2173182" y="1652426"/>
                  <a:ext cx="805444" cy="1045789"/>
                </a:xfrm>
                <a:prstGeom prst="rect">
                  <a:avLst/>
                </a:prstGeom>
                <a:ln>
                  <a:solidFill>
                    <a:srgbClr val="000000"/>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B061F86-440A-B0D7-AD63-BA0AB96DAFAD}"/>
                    </a:ext>
                  </a:extLst>
                </p:cNvPr>
                <p:cNvPicPr>
                  <a:picLocks noChangeAspect="1"/>
                </p:cNvPicPr>
                <p:nvPr/>
              </p:nvPicPr>
              <p:blipFill rotWithShape="1">
                <a:blip r:embed="rId4"/>
                <a:srcRect l="31666" t="22109" r="36389" b="6996"/>
                <a:stretch/>
              </p:blipFill>
              <p:spPr>
                <a:xfrm>
                  <a:off x="4572038" y="1650795"/>
                  <a:ext cx="837720" cy="1045789"/>
                </a:xfrm>
                <a:prstGeom prst="rect">
                  <a:avLst/>
                </a:prstGeom>
                <a:ln>
                  <a:solidFill>
                    <a:srgbClr val="000000"/>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C7F1B52A-F1C5-61AB-F8E8-984BF29E17CB}"/>
                    </a:ext>
                  </a:extLst>
                </p:cNvPr>
                <p:cNvPicPr>
                  <a:picLocks noChangeAspect="1"/>
                </p:cNvPicPr>
                <p:nvPr/>
              </p:nvPicPr>
              <p:blipFill rotWithShape="1">
                <a:blip r:embed="rId5"/>
                <a:srcRect l="21899" t="16889" r="23101" b="8622"/>
                <a:stretch/>
              </p:blipFill>
              <p:spPr>
                <a:xfrm>
                  <a:off x="5520087" y="1652427"/>
                  <a:ext cx="1372754" cy="1045788"/>
                </a:xfrm>
                <a:prstGeom prst="rect">
                  <a:avLst/>
                </a:prstGeom>
                <a:ln>
                  <a:solidFill>
                    <a:srgbClr val="000000"/>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793FCDC0-57B0-628D-5603-E9F7821A94A3}"/>
                    </a:ext>
                  </a:extLst>
                </p:cNvPr>
                <p:cNvPicPr>
                  <a:picLocks noChangeAspect="1"/>
                </p:cNvPicPr>
                <p:nvPr/>
              </p:nvPicPr>
              <p:blipFill rotWithShape="1">
                <a:blip r:embed="rId6"/>
                <a:srcRect l="21770" t="19352" r="22832" b="6317"/>
                <a:stretch/>
              </p:blipFill>
              <p:spPr>
                <a:xfrm>
                  <a:off x="501449" y="1650795"/>
                  <a:ext cx="1561404" cy="1047420"/>
                </a:xfrm>
                <a:prstGeom prst="rect">
                  <a:avLst/>
                </a:prstGeom>
                <a:ln>
                  <a:solidFill>
                    <a:srgbClr val="000000"/>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534391CF-83AC-F9B2-62FC-4EDB43175641}"/>
                    </a:ext>
                  </a:extLst>
                </p:cNvPr>
                <p:cNvPicPr>
                  <a:picLocks noChangeAspect="1"/>
                </p:cNvPicPr>
                <p:nvPr/>
              </p:nvPicPr>
              <p:blipFill rotWithShape="1">
                <a:blip r:embed="rId7"/>
                <a:srcRect l="28609" t="21333" r="30174" b="21852"/>
                <a:stretch/>
              </p:blipFill>
              <p:spPr>
                <a:xfrm>
                  <a:off x="501449" y="2820842"/>
                  <a:ext cx="1304181" cy="1011211"/>
                </a:xfrm>
                <a:prstGeom prst="rect">
                  <a:avLst/>
                </a:prstGeom>
                <a:ln>
                  <a:solidFill>
                    <a:srgbClr val="000000"/>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0F20410F-636D-E8E9-9852-BBA428C935F1}"/>
                    </a:ext>
                  </a:extLst>
                </p:cNvPr>
                <p:cNvPicPr>
                  <a:picLocks noChangeAspect="1"/>
                </p:cNvPicPr>
                <p:nvPr/>
              </p:nvPicPr>
              <p:blipFill rotWithShape="1">
                <a:blip r:embed="rId8"/>
                <a:srcRect l="26842" t="21085" r="32118" b="24373"/>
                <a:stretch/>
              </p:blipFill>
              <p:spPr>
                <a:xfrm>
                  <a:off x="1960795" y="2820842"/>
                  <a:ext cx="1345693" cy="1006005"/>
                </a:xfrm>
                <a:prstGeom prst="rect">
                  <a:avLst/>
                </a:prstGeom>
                <a:ln>
                  <a:solidFill>
                    <a:srgbClr val="000000"/>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9EC3838C-5691-4188-381F-1439FED9EB9C}"/>
                    </a:ext>
                  </a:extLst>
                </p:cNvPr>
                <p:cNvPicPr>
                  <a:picLocks noChangeAspect="1"/>
                </p:cNvPicPr>
                <p:nvPr/>
              </p:nvPicPr>
              <p:blipFill rotWithShape="1">
                <a:blip r:embed="rId9"/>
                <a:srcRect l="20382" t="16609" r="25512" b="9239"/>
                <a:stretch/>
              </p:blipFill>
              <p:spPr>
                <a:xfrm>
                  <a:off x="3461653" y="2816284"/>
                  <a:ext cx="1343090" cy="1035395"/>
                </a:xfrm>
                <a:prstGeom prst="rect">
                  <a:avLst/>
                </a:prstGeom>
                <a:ln>
                  <a:solidFill>
                    <a:srgbClr val="000000"/>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6FD2197-D691-DA80-5DF3-EE288AF1FA4E}"/>
                    </a:ext>
                  </a:extLst>
                </p:cNvPr>
                <p:cNvPicPr>
                  <a:picLocks noChangeAspect="1"/>
                </p:cNvPicPr>
                <p:nvPr/>
              </p:nvPicPr>
              <p:blipFill rotWithShape="1">
                <a:blip r:embed="rId10"/>
                <a:srcRect l="19920" t="17066" r="25511" b="9006"/>
                <a:stretch/>
              </p:blipFill>
              <p:spPr>
                <a:xfrm>
                  <a:off x="4959907" y="2820842"/>
                  <a:ext cx="1373442" cy="1046648"/>
                </a:xfrm>
                <a:prstGeom prst="rect">
                  <a:avLst/>
                </a:prstGeom>
                <a:ln>
                  <a:solidFill>
                    <a:srgbClr val="000000"/>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D066A09B-D45B-0C7F-6DFF-9407A914A82D}"/>
                    </a:ext>
                  </a:extLst>
                </p:cNvPr>
                <p:cNvPicPr>
                  <a:picLocks noChangeAspect="1"/>
                </p:cNvPicPr>
                <p:nvPr/>
              </p:nvPicPr>
              <p:blipFill rotWithShape="1">
                <a:blip r:embed="rId11"/>
                <a:srcRect l="20382" t="16593" r="25512" b="8345"/>
                <a:stretch/>
              </p:blipFill>
              <p:spPr>
                <a:xfrm>
                  <a:off x="6488513" y="2812041"/>
                  <a:ext cx="1361597" cy="1062538"/>
                </a:xfrm>
                <a:prstGeom prst="rect">
                  <a:avLst/>
                </a:prstGeom>
                <a:ln>
                  <a:solidFill>
                    <a:srgbClr val="000000"/>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13B7DB7E-16C5-DA65-3062-5DB507699CED}"/>
                    </a:ext>
                  </a:extLst>
                </p:cNvPr>
                <p:cNvPicPr>
                  <a:picLocks noChangeAspect="1"/>
                </p:cNvPicPr>
                <p:nvPr/>
              </p:nvPicPr>
              <p:blipFill rotWithShape="1">
                <a:blip r:embed="rId12"/>
                <a:srcRect l="24353" t="25218" r="34548" b="18355"/>
                <a:stretch/>
              </p:blipFill>
              <p:spPr>
                <a:xfrm>
                  <a:off x="3088955" y="1657802"/>
                  <a:ext cx="1372754" cy="1060138"/>
                </a:xfrm>
                <a:prstGeom prst="rect">
                  <a:avLst/>
                </a:prstGeom>
                <a:ln>
                  <a:solidFill>
                    <a:srgbClr val="000000"/>
                  </a:solidFill>
                </a:ln>
                <a:effectLst>
                  <a:outerShdw blurRad="50800" dist="38100" dir="2700000" algn="tl" rotWithShape="0">
                    <a:prstClr val="black">
                      <a:alpha val="40000"/>
                    </a:prstClr>
                  </a:outerShdw>
                </a:effectLst>
              </p:spPr>
            </p:pic>
          </p:grpSp>
          <p:pic>
            <p:nvPicPr>
              <p:cNvPr id="7" name="Picture 5">
                <a:extLst>
                  <a:ext uri="{FF2B5EF4-FFF2-40B4-BE49-F238E27FC236}">
                    <a16:creationId xmlns:a16="http://schemas.microsoft.com/office/drawing/2014/main" id="{F8706EE8-527D-5465-2BEB-08F16E51FFC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895" t="10001" r="31105" b="6069"/>
              <a:stretch/>
            </p:blipFill>
            <p:spPr bwMode="auto">
              <a:xfrm>
                <a:off x="430744" y="752410"/>
                <a:ext cx="809172" cy="1018152"/>
              </a:xfrm>
              <a:prstGeom prst="rect">
                <a:avLst/>
              </a:prstGeom>
              <a:noFill/>
              <a:ln w="6350">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F14B248B-8DA3-B121-5DD6-733BEABF5FAC}"/>
                  </a:ext>
                </a:extLst>
              </p:cNvPr>
              <p:cNvPicPr>
                <a:picLocks noChangeAspect="1"/>
              </p:cNvPicPr>
              <p:nvPr/>
            </p:nvPicPr>
            <p:blipFill rotWithShape="1">
              <a:blip r:embed="rId14"/>
              <a:srcRect l="35394" t="17778" r="40334" b="27366"/>
              <a:stretch/>
            </p:blipFill>
            <p:spPr>
              <a:xfrm>
                <a:off x="2238829" y="752410"/>
                <a:ext cx="799090" cy="1015837"/>
              </a:xfrm>
              <a:prstGeom prst="rect">
                <a:avLst/>
              </a:prstGeom>
              <a:ln>
                <a:solidFill>
                  <a:srgbClr val="00000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63E4082-CB25-4999-6ABE-AF21338EB24F}"/>
                  </a:ext>
                </a:extLst>
              </p:cNvPr>
              <p:cNvPicPr>
                <a:picLocks noChangeAspect="1"/>
              </p:cNvPicPr>
              <p:nvPr/>
            </p:nvPicPr>
            <p:blipFill rotWithShape="1">
              <a:blip r:embed="rId15"/>
              <a:srcRect l="37455" t="21307" r="42513" b="29802"/>
              <a:stretch/>
            </p:blipFill>
            <p:spPr>
              <a:xfrm>
                <a:off x="6765230" y="752410"/>
                <a:ext cx="751041" cy="1031021"/>
              </a:xfrm>
              <a:prstGeom prst="rect">
                <a:avLst/>
              </a:prstGeom>
              <a:ln>
                <a:solidFill>
                  <a:srgbClr val="000000"/>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B2A47AE-F630-4D9C-0CF8-72E497F4BFAD}"/>
                  </a:ext>
                </a:extLst>
              </p:cNvPr>
              <p:cNvPicPr>
                <a:picLocks noChangeAspect="1"/>
              </p:cNvPicPr>
              <p:nvPr/>
            </p:nvPicPr>
            <p:blipFill rotWithShape="1">
              <a:blip r:embed="rId16"/>
              <a:srcRect l="32652" t="22532" r="36612" b="5804"/>
              <a:stretch/>
            </p:blipFill>
            <p:spPr>
              <a:xfrm>
                <a:off x="4945503" y="752410"/>
                <a:ext cx="786154" cy="1031021"/>
              </a:xfrm>
              <a:prstGeom prst="rect">
                <a:avLst/>
              </a:prstGeom>
              <a:ln>
                <a:solidFill>
                  <a:srgbClr val="000000"/>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EEE7233-A44C-CC0E-BE1E-064BF91FF1E9}"/>
                  </a:ext>
                </a:extLst>
              </p:cNvPr>
              <p:cNvPicPr>
                <a:picLocks noChangeAspect="1"/>
              </p:cNvPicPr>
              <p:nvPr/>
            </p:nvPicPr>
            <p:blipFill rotWithShape="1">
              <a:blip r:embed="rId17"/>
              <a:srcRect l="31094" t="15161" r="36542" b="10000"/>
              <a:stretch/>
            </p:blipFill>
            <p:spPr>
              <a:xfrm>
                <a:off x="3144455" y="752410"/>
                <a:ext cx="786154" cy="1022564"/>
              </a:xfrm>
              <a:prstGeom prst="rect">
                <a:avLst/>
              </a:prstGeom>
              <a:ln>
                <a:solidFill>
                  <a:srgbClr val="000000"/>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C4B16F2-149C-9D38-5C22-445046FB0BA5}"/>
                  </a:ext>
                </a:extLst>
              </p:cNvPr>
              <p:cNvPicPr>
                <a:picLocks noChangeAspect="1"/>
              </p:cNvPicPr>
              <p:nvPr/>
            </p:nvPicPr>
            <p:blipFill rotWithShape="1">
              <a:blip r:embed="rId18"/>
              <a:srcRect l="36906" t="22403" r="42089" b="29723"/>
              <a:stretch/>
            </p:blipFill>
            <p:spPr>
              <a:xfrm>
                <a:off x="4037145" y="752410"/>
                <a:ext cx="801822" cy="1027960"/>
              </a:xfrm>
              <a:prstGeom prst="rect">
                <a:avLst/>
              </a:prstGeom>
              <a:ln>
                <a:solidFill>
                  <a:srgbClr val="000000"/>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11B1DAF0-57FC-801D-56B4-33A012CF7EF0}"/>
                  </a:ext>
                </a:extLst>
              </p:cNvPr>
              <p:cNvGrpSpPr/>
              <p:nvPr/>
            </p:nvGrpSpPr>
            <p:grpSpPr>
              <a:xfrm>
                <a:off x="1346452" y="752410"/>
                <a:ext cx="785841" cy="1010813"/>
                <a:chOff x="2561915" y="779816"/>
                <a:chExt cx="785841" cy="1010813"/>
              </a:xfrm>
            </p:grpSpPr>
            <p:pic>
              <p:nvPicPr>
                <p:cNvPr id="15" name="Picture 14">
                  <a:extLst>
                    <a:ext uri="{FF2B5EF4-FFF2-40B4-BE49-F238E27FC236}">
                      <a16:creationId xmlns:a16="http://schemas.microsoft.com/office/drawing/2014/main" id="{8F06FFB5-207F-70BF-FECC-6F5E19B1FCE6}"/>
                    </a:ext>
                  </a:extLst>
                </p:cNvPr>
                <p:cNvPicPr>
                  <a:picLocks noChangeAspect="1"/>
                </p:cNvPicPr>
                <p:nvPr/>
              </p:nvPicPr>
              <p:blipFill rotWithShape="1">
                <a:blip r:embed="rId19"/>
                <a:srcRect l="35330" t="17366" r="40333" b="26982"/>
                <a:stretch/>
              </p:blipFill>
              <p:spPr>
                <a:xfrm>
                  <a:off x="2561915" y="779816"/>
                  <a:ext cx="785841" cy="1010813"/>
                </a:xfrm>
                <a:prstGeom prst="rect">
                  <a:avLst/>
                </a:prstGeom>
                <a:ln>
                  <a:solidFill>
                    <a:srgbClr val="000000"/>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E919064-D957-B71F-4ED1-B99C17E871DD}"/>
                    </a:ext>
                  </a:extLst>
                </p:cNvPr>
                <p:cNvSpPr/>
                <p:nvPr/>
              </p:nvSpPr>
              <p:spPr>
                <a:xfrm>
                  <a:off x="3063860" y="1518607"/>
                  <a:ext cx="108322" cy="45719"/>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FFFFF"/>
                    </a:solidFill>
                    <a:effectLst/>
                    <a:uLnTx/>
                    <a:uFillTx/>
                    <a:latin typeface="NB International Pro Light" panose="020F0502020204030204"/>
                    <a:ea typeface="+mn-ea"/>
                    <a:cs typeface="+mn-cs"/>
                  </a:endParaRPr>
                </a:p>
              </p:txBody>
            </p:sp>
          </p:grpSp>
          <p:pic>
            <p:nvPicPr>
              <p:cNvPr id="14" name="Picture 13">
                <a:extLst>
                  <a:ext uri="{FF2B5EF4-FFF2-40B4-BE49-F238E27FC236}">
                    <a16:creationId xmlns:a16="http://schemas.microsoft.com/office/drawing/2014/main" id="{3CBC4FA9-7558-31EE-83D2-58AABC331036}"/>
                  </a:ext>
                </a:extLst>
              </p:cNvPr>
              <p:cNvPicPr>
                <a:picLocks noChangeAspect="1"/>
              </p:cNvPicPr>
              <p:nvPr/>
            </p:nvPicPr>
            <p:blipFill rotWithShape="1">
              <a:blip r:embed="rId20"/>
              <a:srcRect l="31547" t="21038" r="36450" b="7683"/>
              <a:stretch/>
            </p:blipFill>
            <p:spPr>
              <a:xfrm>
                <a:off x="5838193" y="752411"/>
                <a:ext cx="820501" cy="1027960"/>
              </a:xfrm>
              <a:prstGeom prst="rect">
                <a:avLst/>
              </a:prstGeom>
              <a:ln>
                <a:solidFill>
                  <a:srgbClr val="000000"/>
                </a:solidFill>
              </a:ln>
              <a:effectLst>
                <a:outerShdw blurRad="50800" dist="38100" dir="2700000" algn="tl" rotWithShape="0">
                  <a:prstClr val="black">
                    <a:alpha val="40000"/>
                  </a:prstClr>
                </a:outerShdw>
              </a:effectLst>
            </p:spPr>
          </p:pic>
        </p:grpSp>
      </p:grpSp>
      <p:sp>
        <p:nvSpPr>
          <p:cNvPr id="27" name="Text Placeholder 2">
            <a:extLst>
              <a:ext uri="{FF2B5EF4-FFF2-40B4-BE49-F238E27FC236}">
                <a16:creationId xmlns:a16="http://schemas.microsoft.com/office/drawing/2014/main" id="{E3F6379B-B4A5-1038-72E2-37631A3AF53D}"/>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Dozens of free research reports on key industry trends </a:t>
            </a:r>
            <a:endParaRPr lang="en-US" sz="3600" b="1" dirty="0"/>
          </a:p>
        </p:txBody>
      </p:sp>
      <p:sp>
        <p:nvSpPr>
          <p:cNvPr id="28" name="Title 3">
            <a:extLst>
              <a:ext uri="{FF2B5EF4-FFF2-40B4-BE49-F238E27FC236}">
                <a16:creationId xmlns:a16="http://schemas.microsoft.com/office/drawing/2014/main" id="{2720395A-11CB-BDC4-2C8B-8316F48C0138}"/>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Dodge Industry Insights Research</a:t>
            </a:r>
          </a:p>
        </p:txBody>
      </p:sp>
      <p:pic>
        <p:nvPicPr>
          <p:cNvPr id="29" name="Picture 28" descr="A qr code on a white background&#10;&#10;Description automatically generated">
            <a:extLst>
              <a:ext uri="{FF2B5EF4-FFF2-40B4-BE49-F238E27FC236}">
                <a16:creationId xmlns:a16="http://schemas.microsoft.com/office/drawing/2014/main" id="{551D954F-A23F-3EF4-5F87-EDD5211F73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923281" y="3234706"/>
            <a:ext cx="3931105" cy="3931105"/>
          </a:xfrm>
          <a:prstGeom prst="rect">
            <a:avLst/>
          </a:prstGeom>
        </p:spPr>
      </p:pic>
    </p:spTree>
    <p:extLst>
      <p:ext uri="{BB962C8B-B14F-4D97-AF65-F5344CB8AC3E}">
        <p14:creationId xmlns:p14="http://schemas.microsoft.com/office/powerpoint/2010/main" val="3318901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68B3-5671-C5AF-E3EA-289019A63198}"/>
              </a:ext>
            </a:extLst>
          </p:cNvPr>
          <p:cNvSpPr>
            <a:spLocks noGrp="1"/>
          </p:cNvSpPr>
          <p:nvPr>
            <p:ph type="title"/>
          </p:nvPr>
        </p:nvSpPr>
        <p:spPr>
          <a:xfrm>
            <a:off x="457200" y="416052"/>
            <a:ext cx="16459200" cy="1069848"/>
          </a:xfrm>
        </p:spPr>
        <p:txBody>
          <a:bodyPr/>
          <a:lstStyle/>
          <a:p>
            <a:r>
              <a:rPr lang="en-US" dirty="0"/>
              <a:t>Project Delays Remain an Issue</a:t>
            </a:r>
          </a:p>
        </p:txBody>
      </p:sp>
      <p:sp>
        <p:nvSpPr>
          <p:cNvPr id="4" name="Slide Number Placeholder 3">
            <a:extLst>
              <a:ext uri="{FF2B5EF4-FFF2-40B4-BE49-F238E27FC236}">
                <a16:creationId xmlns:a16="http://schemas.microsoft.com/office/drawing/2014/main" id="{44CAE1A9-2228-9582-CC54-69A68AD55F03}"/>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30</a:t>
            </a:fld>
            <a:endParaRPr lang="en-GB" dirty="0">
              <a:solidFill>
                <a:srgbClr val="FFFFFF"/>
              </a:solidFill>
            </a:endParaRPr>
          </a:p>
        </p:txBody>
      </p:sp>
      <p:sp>
        <p:nvSpPr>
          <p:cNvPr id="3" name="TextBox 2">
            <a:extLst>
              <a:ext uri="{FF2B5EF4-FFF2-40B4-BE49-F238E27FC236}">
                <a16:creationId xmlns:a16="http://schemas.microsoft.com/office/drawing/2014/main" id="{6D446257-6BD1-2F3B-822E-93B206EA43CE}"/>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13" name="Content Placeholder 12" descr="A graph of different colored bars&#10;&#10;AI-generated content may be incorrect.">
            <a:extLst>
              <a:ext uri="{FF2B5EF4-FFF2-40B4-BE49-F238E27FC236}">
                <a16:creationId xmlns:a16="http://schemas.microsoft.com/office/drawing/2014/main" id="{ED991131-98B4-9E3B-D0A5-CA5AF63737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902" y="1714501"/>
            <a:ext cx="16017311" cy="7474745"/>
          </a:xfrm>
        </p:spPr>
      </p:pic>
      <p:pic>
        <p:nvPicPr>
          <p:cNvPr id="5" name="Picture 4">
            <a:extLst>
              <a:ext uri="{FF2B5EF4-FFF2-40B4-BE49-F238E27FC236}">
                <a16:creationId xmlns:a16="http://schemas.microsoft.com/office/drawing/2014/main" id="{19085A5D-8E93-6752-5B93-95068E3CC0FB}"/>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spTree>
    <p:extLst>
      <p:ext uri="{BB962C8B-B14F-4D97-AF65-F5344CB8AC3E}">
        <p14:creationId xmlns:p14="http://schemas.microsoft.com/office/powerpoint/2010/main" val="2928367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0268-1403-65B1-CC78-79DA41C77448}"/>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2797976-7D88-914F-CA01-9A7B703DE1F5}"/>
              </a:ext>
            </a:extLst>
          </p:cNvPr>
          <p:cNvSpPr>
            <a:spLocks noGrp="1"/>
          </p:cNvSpPr>
          <p:nvPr>
            <p:ph type="title"/>
          </p:nvPr>
        </p:nvSpPr>
        <p:spPr/>
        <p:txBody>
          <a:bodyPr>
            <a:normAutofit/>
          </a:bodyPr>
          <a:lstStyle/>
          <a:p>
            <a:r>
              <a:rPr lang="en-US" sz="7200" b="1" dirty="0"/>
              <a:t>Overall Forecast</a:t>
            </a:r>
          </a:p>
        </p:txBody>
      </p:sp>
      <p:sp>
        <p:nvSpPr>
          <p:cNvPr id="22" name="Text Placeholder 21">
            <a:extLst>
              <a:ext uri="{FF2B5EF4-FFF2-40B4-BE49-F238E27FC236}">
                <a16:creationId xmlns:a16="http://schemas.microsoft.com/office/drawing/2014/main" id="{9F4C95C1-3FDD-2C13-974C-E706064492C0}"/>
              </a:ext>
            </a:extLst>
          </p:cNvPr>
          <p:cNvSpPr>
            <a:spLocks noGrp="1"/>
          </p:cNvSpPr>
          <p:nvPr>
            <p:ph type="body" sz="quarter" idx="10"/>
          </p:nvPr>
        </p:nvSpPr>
        <p:spPr/>
        <p:txBody>
          <a:bodyPr/>
          <a:lstStyle/>
          <a:p>
            <a:endParaRPr lang="en-US" sz="7200" i="1" dirty="0"/>
          </a:p>
        </p:txBody>
      </p:sp>
    </p:spTree>
    <p:extLst>
      <p:ext uri="{BB962C8B-B14F-4D97-AF65-F5344CB8AC3E}">
        <p14:creationId xmlns:p14="http://schemas.microsoft.com/office/powerpoint/2010/main" val="1897485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C5496-5AF6-9484-B857-C58262488D3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EA145-A6BE-D9C9-8CEB-F7D528382349}"/>
              </a:ext>
            </a:extLst>
          </p:cNvPr>
          <p:cNvSpPr>
            <a:spLocks noGrp="1"/>
          </p:cNvSpPr>
          <p:nvPr>
            <p:ph type="sldNum" sz="quarter" idx="12"/>
          </p:nvPr>
        </p:nvSpPr>
        <p:spPr/>
        <p:txBody>
          <a:bodyPr/>
          <a:lstStyle/>
          <a:p>
            <a:pPr defTabSz="1371600" eaLnBrk="0" fontAlgn="base" hangingPunct="0">
              <a:spcBef>
                <a:spcPct val="0"/>
              </a:spcBef>
              <a:spcAft>
                <a:spcPct val="0"/>
              </a:spcAft>
              <a:defRPr/>
            </a:pPr>
            <a:fld id="{BA0DDFEA-898B-164A-A983-E172D93526E3}" type="slidenum">
              <a:rPr lang="en-GB">
                <a:solidFill>
                  <a:srgbClr val="FFFFFF"/>
                </a:solidFill>
              </a:rPr>
              <a:pPr defTabSz="1371600" eaLnBrk="0" fontAlgn="base" hangingPunct="0">
                <a:spcBef>
                  <a:spcPct val="0"/>
                </a:spcBef>
                <a:spcAft>
                  <a:spcPct val="0"/>
                </a:spcAft>
                <a:defRPr/>
              </a:pPr>
              <a:t>32</a:t>
            </a:fld>
            <a:endParaRPr lang="en-GB" dirty="0">
              <a:solidFill>
                <a:srgbClr val="FFFFFF"/>
              </a:solidFill>
            </a:endParaRPr>
          </a:p>
        </p:txBody>
      </p:sp>
      <p:sp>
        <p:nvSpPr>
          <p:cNvPr id="15" name="TextBox 2">
            <a:extLst>
              <a:ext uri="{FF2B5EF4-FFF2-40B4-BE49-F238E27FC236}">
                <a16:creationId xmlns:a16="http://schemas.microsoft.com/office/drawing/2014/main" id="{9BF6CE80-7083-63D8-0951-65BF6E856C5D}"/>
              </a:ext>
            </a:extLst>
          </p:cNvPr>
          <p:cNvSpPr txBox="1"/>
          <p:nvPr/>
        </p:nvSpPr>
        <p:spPr>
          <a:xfrm>
            <a:off x="0" y="9353247"/>
            <a:ext cx="3623685" cy="230832"/>
          </a:xfrm>
          <a:prstGeom prst="rect">
            <a:avLst/>
          </a:prstGeom>
          <a:noFill/>
        </p:spPr>
        <p:txBody>
          <a:bodyPr wrap="square" rtlCol="0">
            <a:spAutoFit/>
          </a:bodyPr>
          <a:lstStyle>
            <a:defPPr>
              <a:defRPr lang="en-US"/>
            </a:defPPr>
            <a:lvl1pPr algn="l" rtl="0" fontAlgn="base">
              <a:spcBef>
                <a:spcPct val="0"/>
              </a:spcBef>
              <a:spcAft>
                <a:spcPct val="0"/>
              </a:spcAft>
              <a:defRPr sz="1400" kern="1200">
                <a:solidFill>
                  <a:srgbClr val="595959"/>
                </a:solidFill>
                <a:latin typeface="Arial" charset="0"/>
                <a:ea typeface="ＭＳ Ｐゴシック" pitchFamily="34" charset="-128"/>
                <a:cs typeface="+mn-cs"/>
              </a:defRPr>
            </a:lvl1pPr>
            <a:lvl2pPr marL="457200" algn="l" rtl="0" fontAlgn="base">
              <a:spcBef>
                <a:spcPct val="0"/>
              </a:spcBef>
              <a:spcAft>
                <a:spcPct val="0"/>
              </a:spcAft>
              <a:defRPr sz="1400" kern="1200">
                <a:solidFill>
                  <a:srgbClr val="595959"/>
                </a:solidFill>
                <a:latin typeface="Arial" charset="0"/>
                <a:ea typeface="ＭＳ Ｐゴシック" pitchFamily="34" charset="-128"/>
                <a:cs typeface="+mn-cs"/>
              </a:defRPr>
            </a:lvl2pPr>
            <a:lvl3pPr marL="914400" algn="l" rtl="0" fontAlgn="base">
              <a:spcBef>
                <a:spcPct val="0"/>
              </a:spcBef>
              <a:spcAft>
                <a:spcPct val="0"/>
              </a:spcAft>
              <a:defRPr sz="1400" kern="1200">
                <a:solidFill>
                  <a:srgbClr val="595959"/>
                </a:solidFill>
                <a:latin typeface="Arial" charset="0"/>
                <a:ea typeface="ＭＳ Ｐゴシック" pitchFamily="34" charset="-128"/>
                <a:cs typeface="+mn-cs"/>
              </a:defRPr>
            </a:lvl3pPr>
            <a:lvl4pPr marL="1371600" algn="l" rtl="0" fontAlgn="base">
              <a:spcBef>
                <a:spcPct val="0"/>
              </a:spcBef>
              <a:spcAft>
                <a:spcPct val="0"/>
              </a:spcAft>
              <a:defRPr sz="1400" kern="1200">
                <a:solidFill>
                  <a:srgbClr val="595959"/>
                </a:solidFill>
                <a:latin typeface="Arial" charset="0"/>
                <a:ea typeface="ＭＳ Ｐゴシック" pitchFamily="34" charset="-128"/>
                <a:cs typeface="+mn-cs"/>
              </a:defRPr>
            </a:lvl4pPr>
            <a:lvl5pPr marL="1828800" algn="l" rtl="0" fontAlgn="base">
              <a:spcBef>
                <a:spcPct val="0"/>
              </a:spcBef>
              <a:spcAft>
                <a:spcPct val="0"/>
              </a:spcAft>
              <a:defRPr sz="1400" kern="1200">
                <a:solidFill>
                  <a:srgbClr val="595959"/>
                </a:solidFill>
                <a:latin typeface="Arial" charset="0"/>
                <a:ea typeface="ＭＳ Ｐゴシック" pitchFamily="34" charset="-128"/>
                <a:cs typeface="+mn-cs"/>
              </a:defRPr>
            </a:lvl5pPr>
            <a:lvl6pPr marL="2286000" algn="l" defTabSz="914400" rtl="0" eaLnBrk="1" latinLnBrk="0" hangingPunct="1">
              <a:defRPr sz="1400" kern="1200">
                <a:solidFill>
                  <a:srgbClr val="595959"/>
                </a:solidFill>
                <a:latin typeface="Arial" charset="0"/>
                <a:ea typeface="ＭＳ Ｐゴシック" pitchFamily="34" charset="-128"/>
                <a:cs typeface="+mn-cs"/>
              </a:defRPr>
            </a:lvl6pPr>
            <a:lvl7pPr marL="2743200" algn="l" defTabSz="914400" rtl="0" eaLnBrk="1" latinLnBrk="0" hangingPunct="1">
              <a:defRPr sz="1400" kern="1200">
                <a:solidFill>
                  <a:srgbClr val="595959"/>
                </a:solidFill>
                <a:latin typeface="Arial" charset="0"/>
                <a:ea typeface="ＭＳ Ｐゴシック" pitchFamily="34" charset="-128"/>
                <a:cs typeface="+mn-cs"/>
              </a:defRPr>
            </a:lvl7pPr>
            <a:lvl8pPr marL="3200400" algn="l" defTabSz="914400" rtl="0" eaLnBrk="1" latinLnBrk="0" hangingPunct="1">
              <a:defRPr sz="1400" kern="1200">
                <a:solidFill>
                  <a:srgbClr val="595959"/>
                </a:solidFill>
                <a:latin typeface="Arial" charset="0"/>
                <a:ea typeface="ＭＳ Ｐゴシック" pitchFamily="34" charset="-128"/>
                <a:cs typeface="+mn-cs"/>
              </a:defRPr>
            </a:lvl8pPr>
            <a:lvl9pPr marL="3657600" algn="l" defTabSz="914400" rtl="0" eaLnBrk="1" latinLnBrk="0" hangingPunct="1">
              <a:defRPr sz="1400" kern="1200">
                <a:solidFill>
                  <a:srgbClr val="595959"/>
                </a:solidFill>
                <a:latin typeface="Arial" charset="0"/>
                <a:ea typeface="ＭＳ Ｐゴシック" pitchFamily="34" charset="-128"/>
                <a:cs typeface="+mn-cs"/>
              </a:defRPr>
            </a:lvl9pPr>
          </a:lstStyle>
          <a:p>
            <a:pPr defTabSz="1371600" eaLnBrk="0" hangingPunct="0"/>
            <a:r>
              <a:rPr lang="en-US" sz="900" dirty="0">
                <a:latin typeface="Arial" panose="020B0604020202020204" pitchFamily="34" charset="0"/>
                <a:cs typeface="Arial" panose="020B0604020202020204" pitchFamily="34" charset="0"/>
              </a:rPr>
              <a:t>Source: Dodge Construction Network</a:t>
            </a:r>
          </a:p>
        </p:txBody>
      </p:sp>
      <p:pic>
        <p:nvPicPr>
          <p:cNvPr id="8" name="Content Placeholder 7" descr="A graph of a bar graph&#10;&#10;AI-generated content may be incorrect.">
            <a:extLst>
              <a:ext uri="{FF2B5EF4-FFF2-40B4-BE49-F238E27FC236}">
                <a16:creationId xmlns:a16="http://schemas.microsoft.com/office/drawing/2014/main" id="{C922DCB6-A65B-E998-6AB2-3AB5F08B46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012155"/>
            <a:ext cx="17678399" cy="7474745"/>
          </a:xfrm>
        </p:spPr>
      </p:pic>
      <p:graphicFrame>
        <p:nvGraphicFramePr>
          <p:cNvPr id="3" name="Table 2">
            <a:extLst>
              <a:ext uri="{FF2B5EF4-FFF2-40B4-BE49-F238E27FC236}">
                <a16:creationId xmlns:a16="http://schemas.microsoft.com/office/drawing/2014/main" id="{A118E659-C6BE-DD33-8C61-CD7C57D07451}"/>
              </a:ext>
            </a:extLst>
          </p:cNvPr>
          <p:cNvGraphicFramePr>
            <a:graphicFrameLocks noGrp="1"/>
          </p:cNvGraphicFramePr>
          <p:nvPr/>
        </p:nvGraphicFramePr>
        <p:xfrm>
          <a:off x="2558916" y="2341701"/>
          <a:ext cx="2129539" cy="2011680"/>
        </p:xfrm>
        <a:graphic>
          <a:graphicData uri="http://schemas.openxmlformats.org/drawingml/2006/table">
            <a:tbl>
              <a:tblPr firstRow="1" bandRow="1">
                <a:tableStyleId>{5C22544A-7EE6-4342-B048-85BDC9FD1C3A}</a:tableStyleId>
              </a:tblPr>
              <a:tblGrid>
                <a:gridCol w="868298">
                  <a:extLst>
                    <a:ext uri="{9D8B030D-6E8A-4147-A177-3AD203B41FA5}">
                      <a16:colId xmlns:a16="http://schemas.microsoft.com/office/drawing/2014/main" val="3976806518"/>
                    </a:ext>
                  </a:extLst>
                </a:gridCol>
                <a:gridCol w="1261241">
                  <a:extLst>
                    <a:ext uri="{9D8B030D-6E8A-4147-A177-3AD203B41FA5}">
                      <a16:colId xmlns:a16="http://schemas.microsoft.com/office/drawing/2014/main" val="1863475331"/>
                    </a:ext>
                  </a:extLst>
                </a:gridCol>
              </a:tblGrid>
              <a:tr h="857250">
                <a:tc>
                  <a:txBody>
                    <a:bodyPr/>
                    <a:lstStyle/>
                    <a:p>
                      <a:pPr algn="ctr"/>
                      <a:endParaRPr lang="en-US" sz="1600" dirty="0">
                        <a:latin typeface="Arial" panose="020B0604020202020204" pitchFamily="34" charset="0"/>
                        <a:cs typeface="Arial" panose="020B0604020202020204" pitchFamily="34" charset="0"/>
                      </a:endParaRPr>
                    </a:p>
                  </a:txBody>
                  <a:tcPr marL="137160" marR="137160" marT="68580" marB="68580" anchor="ctr"/>
                </a:tc>
                <a:tc>
                  <a:txBody>
                    <a:bodyPr/>
                    <a:lstStyle/>
                    <a:p>
                      <a:pPr algn="ctr"/>
                      <a:r>
                        <a:rPr lang="en-US" sz="1600" dirty="0">
                          <a:latin typeface="Arial" panose="020B0604020202020204" pitchFamily="34" charset="0"/>
                          <a:cs typeface="Arial" panose="020B0604020202020204" pitchFamily="34" charset="0"/>
                        </a:rPr>
                        <a:t>Constant Dollar Growth</a:t>
                      </a:r>
                    </a:p>
                  </a:txBody>
                  <a:tcPr marL="137160" marR="137160" marT="68580" marB="68580" anchor="ctr"/>
                </a:tc>
                <a:extLst>
                  <a:ext uri="{0D108BD9-81ED-4DB2-BD59-A6C34878D82A}">
                    <a16:rowId xmlns:a16="http://schemas.microsoft.com/office/drawing/2014/main" val="954456673"/>
                  </a:ext>
                </a:extLst>
              </a:tr>
              <a:tr h="377190">
                <a:tc>
                  <a:txBody>
                    <a:bodyPr/>
                    <a:lstStyle/>
                    <a:p>
                      <a:pPr algn="ctr"/>
                      <a:r>
                        <a:rPr lang="en-US" sz="1600" dirty="0">
                          <a:latin typeface="Arial" panose="020B0604020202020204" pitchFamily="34" charset="0"/>
                          <a:cs typeface="Arial" panose="020B0604020202020204" pitchFamily="34" charset="0"/>
                        </a:rPr>
                        <a:t>2024</a:t>
                      </a:r>
                    </a:p>
                  </a:txBody>
                  <a:tcPr marL="137160" marR="137160" marT="68580" marB="68580" anchor="ctr"/>
                </a:tc>
                <a:tc>
                  <a:txBody>
                    <a:bodyPr/>
                    <a:lstStyle/>
                    <a:p>
                      <a:pPr algn="ctr"/>
                      <a:r>
                        <a:rPr lang="en-US" sz="1600" dirty="0">
                          <a:latin typeface="Arial" panose="020B0604020202020204" pitchFamily="34" charset="0"/>
                          <a:cs typeface="Arial" panose="020B0604020202020204" pitchFamily="34" charset="0"/>
                        </a:rPr>
                        <a:t>6%</a:t>
                      </a:r>
                    </a:p>
                  </a:txBody>
                  <a:tcPr marL="137160" marR="137160" marT="68580" marB="68580" anchor="ctr"/>
                </a:tc>
                <a:extLst>
                  <a:ext uri="{0D108BD9-81ED-4DB2-BD59-A6C34878D82A}">
                    <a16:rowId xmlns:a16="http://schemas.microsoft.com/office/drawing/2014/main" val="2538135135"/>
                  </a:ext>
                </a:extLst>
              </a:tr>
              <a:tr h="377190">
                <a:tc>
                  <a:txBody>
                    <a:bodyPr/>
                    <a:lstStyle/>
                    <a:p>
                      <a:pPr algn="ctr"/>
                      <a:r>
                        <a:rPr lang="en-US" sz="1600" dirty="0">
                          <a:latin typeface="Arial" panose="020B0604020202020204" pitchFamily="34" charset="0"/>
                          <a:cs typeface="Arial" panose="020B0604020202020204" pitchFamily="34" charset="0"/>
                        </a:rPr>
                        <a:t>2025F</a:t>
                      </a:r>
                    </a:p>
                  </a:txBody>
                  <a:tcPr marL="137160" marR="137160" marT="68580" marB="68580" anchor="ctr"/>
                </a:tc>
                <a:tc>
                  <a:txBody>
                    <a:bodyPr/>
                    <a:lstStyle/>
                    <a:p>
                      <a:pPr algn="ctr"/>
                      <a:r>
                        <a:rPr lang="en-US" sz="1600" dirty="0">
                          <a:latin typeface="Arial" panose="020B0604020202020204" pitchFamily="34" charset="0"/>
                          <a:cs typeface="Arial" panose="020B0604020202020204" pitchFamily="34" charset="0"/>
                        </a:rPr>
                        <a:t>0%</a:t>
                      </a:r>
                    </a:p>
                  </a:txBody>
                  <a:tcPr marL="137160" marR="137160" marT="68580" marB="68580" anchor="ctr"/>
                </a:tc>
                <a:extLst>
                  <a:ext uri="{0D108BD9-81ED-4DB2-BD59-A6C34878D82A}">
                    <a16:rowId xmlns:a16="http://schemas.microsoft.com/office/drawing/2014/main" val="2327673831"/>
                  </a:ext>
                </a:extLst>
              </a:tr>
              <a:tr h="377190">
                <a:tc>
                  <a:txBody>
                    <a:bodyPr/>
                    <a:lstStyle/>
                    <a:p>
                      <a:pPr algn="ctr"/>
                      <a:r>
                        <a:rPr lang="en-US" sz="1600" dirty="0">
                          <a:latin typeface="Arial" panose="020B0604020202020204" pitchFamily="34" charset="0"/>
                          <a:cs typeface="Arial" panose="020B0604020202020204" pitchFamily="34" charset="0"/>
                        </a:rPr>
                        <a:t>2026F</a:t>
                      </a:r>
                    </a:p>
                  </a:txBody>
                  <a:tcPr marL="137160" marR="137160" marT="68580" marB="68580" anchor="ctr"/>
                </a:tc>
                <a:tc>
                  <a:txBody>
                    <a:bodyPr/>
                    <a:lstStyle/>
                    <a:p>
                      <a:pPr algn="ctr"/>
                      <a:r>
                        <a:rPr lang="en-US" sz="1600" dirty="0">
                          <a:latin typeface="Arial" panose="020B0604020202020204" pitchFamily="34" charset="0"/>
                          <a:cs typeface="Arial" panose="020B0604020202020204" pitchFamily="34" charset="0"/>
                        </a:rPr>
                        <a:t>3%</a:t>
                      </a:r>
                    </a:p>
                  </a:txBody>
                  <a:tcPr marL="137160" marR="137160" marT="68580" marB="68580" anchor="ctr"/>
                </a:tc>
                <a:extLst>
                  <a:ext uri="{0D108BD9-81ED-4DB2-BD59-A6C34878D82A}">
                    <a16:rowId xmlns:a16="http://schemas.microsoft.com/office/drawing/2014/main" val="826062783"/>
                  </a:ext>
                </a:extLst>
              </a:tr>
            </a:tbl>
          </a:graphicData>
        </a:graphic>
      </p:graphicFrame>
      <p:pic>
        <p:nvPicPr>
          <p:cNvPr id="5" name="Picture 4">
            <a:extLst>
              <a:ext uri="{FF2B5EF4-FFF2-40B4-BE49-F238E27FC236}">
                <a16:creationId xmlns:a16="http://schemas.microsoft.com/office/drawing/2014/main" id="{8C9A24DD-E190-0E48-011C-E5B8B2B6C300}"/>
              </a:ext>
            </a:extLst>
          </p:cNvPr>
          <p:cNvPicPr>
            <a:picLocks noChangeAspect="1"/>
          </p:cNvPicPr>
          <p:nvPr/>
        </p:nvPicPr>
        <p:blipFill>
          <a:blip r:embed="rId4"/>
          <a:srcRect l="76667" t="77407" r="13333" b="15186"/>
          <a:stretch>
            <a:fillRect/>
          </a:stretch>
        </p:blipFill>
        <p:spPr>
          <a:xfrm>
            <a:off x="16992600" y="9739620"/>
            <a:ext cx="1313713" cy="547380"/>
          </a:xfrm>
          <a:prstGeom prst="rect">
            <a:avLst/>
          </a:prstGeom>
        </p:spPr>
      </p:pic>
      <p:sp>
        <p:nvSpPr>
          <p:cNvPr id="9" name="TextBox 8">
            <a:extLst>
              <a:ext uri="{FF2B5EF4-FFF2-40B4-BE49-F238E27FC236}">
                <a16:creationId xmlns:a16="http://schemas.microsoft.com/office/drawing/2014/main" id="{89894268-DB2B-6AC4-3910-0EBC83300BE3}"/>
              </a:ext>
            </a:extLst>
          </p:cNvPr>
          <p:cNvSpPr txBox="1"/>
          <p:nvPr/>
        </p:nvSpPr>
        <p:spPr>
          <a:xfrm>
            <a:off x="15716614" y="3045435"/>
            <a:ext cx="1794081" cy="523220"/>
          </a:xfrm>
          <a:prstGeom prst="rect">
            <a:avLst/>
          </a:prstGeom>
          <a:noFill/>
        </p:spPr>
        <p:txBody>
          <a:bodyPr wrap="none" rtlCol="0">
            <a:spAutoFit/>
          </a:bodyPr>
          <a:lstStyle/>
          <a:p>
            <a:pPr algn="ctr"/>
            <a:r>
              <a:rPr lang="en-US" sz="2800" b="1" dirty="0">
                <a:solidFill>
                  <a:srgbClr val="FF0000"/>
                </a:solidFill>
              </a:rPr>
              <a:t>Forecast</a:t>
            </a:r>
          </a:p>
        </p:txBody>
      </p:sp>
      <p:sp>
        <p:nvSpPr>
          <p:cNvPr id="6" name="TextBox 5">
            <a:extLst>
              <a:ext uri="{FF2B5EF4-FFF2-40B4-BE49-F238E27FC236}">
                <a16:creationId xmlns:a16="http://schemas.microsoft.com/office/drawing/2014/main" id="{F0F23B7F-7DD2-0B4C-E568-A2BABE91D0E8}"/>
              </a:ext>
            </a:extLst>
          </p:cNvPr>
          <p:cNvSpPr txBox="1"/>
          <p:nvPr/>
        </p:nvSpPr>
        <p:spPr>
          <a:xfrm>
            <a:off x="563264" y="1294949"/>
            <a:ext cx="17115136" cy="584775"/>
          </a:xfrm>
          <a:prstGeom prst="rect">
            <a:avLst/>
          </a:prstGeom>
          <a:noFill/>
        </p:spPr>
        <p:txBody>
          <a:bodyPr wrap="square" rtlCol="0">
            <a:spAutoFit/>
          </a:bodyPr>
          <a:lstStyle/>
          <a:p>
            <a:r>
              <a:rPr lang="en-US" sz="3200" b="1" dirty="0">
                <a:solidFill>
                  <a:schemeClr val="accent1"/>
                </a:solidFill>
              </a:rPr>
              <a:t>Weaker Residential and Institutional Flatten Growth </a:t>
            </a:r>
          </a:p>
        </p:txBody>
      </p:sp>
      <p:sp>
        <p:nvSpPr>
          <p:cNvPr id="13" name="Title 1">
            <a:extLst>
              <a:ext uri="{FF2B5EF4-FFF2-40B4-BE49-F238E27FC236}">
                <a16:creationId xmlns:a16="http://schemas.microsoft.com/office/drawing/2014/main" id="{711D2A64-E7AB-A773-7893-A8A26D3BD872}"/>
              </a:ext>
            </a:extLst>
          </p:cNvPr>
          <p:cNvSpPr txBox="1">
            <a:spLocks/>
          </p:cNvSpPr>
          <p:nvPr/>
        </p:nvSpPr>
        <p:spPr>
          <a:xfrm>
            <a:off x="487680" y="568452"/>
            <a:ext cx="17876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b="1" dirty="0">
                <a:solidFill>
                  <a:schemeClr val="tx1">
                    <a:lumMod val="50000"/>
                  </a:schemeClr>
                </a:solidFill>
                <a:latin typeface="Arial" panose="020B0604020202020204" pitchFamily="34" charset="0"/>
                <a:cs typeface="Arial" panose="020B0604020202020204" pitchFamily="34" charset="0"/>
              </a:rPr>
              <a:t>Total Construction Starts: </a:t>
            </a:r>
            <a:r>
              <a:rPr lang="en-US" sz="5400" b="1" i="1" dirty="0">
                <a:solidFill>
                  <a:schemeClr val="tx1">
                    <a:lumMod val="50000"/>
                  </a:schemeClr>
                </a:solidFill>
                <a:latin typeface="Arial" panose="020B0604020202020204" pitchFamily="34" charset="0"/>
                <a:cs typeface="Arial" panose="020B0604020202020204" pitchFamily="34" charset="0"/>
              </a:rPr>
              <a:t>2025 and 2026</a:t>
            </a:r>
          </a:p>
        </p:txBody>
      </p:sp>
    </p:spTree>
    <p:extLst>
      <p:ext uri="{BB962C8B-B14F-4D97-AF65-F5344CB8AC3E}">
        <p14:creationId xmlns:p14="http://schemas.microsoft.com/office/powerpoint/2010/main" val="4065411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00235-8D32-7646-763E-3BCFD04AB67D}"/>
              </a:ext>
            </a:extLst>
          </p:cNvPr>
          <p:cNvSpPr>
            <a:spLocks noGrp="1"/>
          </p:cNvSpPr>
          <p:nvPr>
            <p:ph type="sldNum" sz="quarter" idx="12"/>
          </p:nvPr>
        </p:nvSpPr>
        <p:spPr/>
        <p:txBody>
          <a:bodyPr/>
          <a:lstStyle/>
          <a:p>
            <a:pPr>
              <a:defRPr/>
            </a:pPr>
            <a:fld id="{BA0DDFEA-898B-164A-A983-E172D93526E3}" type="slidenum">
              <a:rPr lang="en-GB" smtClean="0"/>
              <a:pPr>
                <a:defRPr/>
              </a:pPr>
              <a:t>33</a:t>
            </a:fld>
            <a:endParaRPr lang="en-GB" dirty="0"/>
          </a:p>
        </p:txBody>
      </p:sp>
      <p:pic>
        <p:nvPicPr>
          <p:cNvPr id="4" name="Picture 3">
            <a:extLst>
              <a:ext uri="{FF2B5EF4-FFF2-40B4-BE49-F238E27FC236}">
                <a16:creationId xmlns:a16="http://schemas.microsoft.com/office/drawing/2014/main" id="{7807679B-352A-7BB4-57DA-8AB3EE2BB386}"/>
              </a:ext>
            </a:extLst>
          </p:cNvPr>
          <p:cNvPicPr>
            <a:picLocks noChangeAspect="1"/>
          </p:cNvPicPr>
          <p:nvPr/>
        </p:nvPicPr>
        <p:blipFill>
          <a:blip r:embed="rId2"/>
          <a:srcRect l="9167" t="15185" r="15416" b="15926"/>
          <a:stretch>
            <a:fillRect/>
          </a:stretch>
        </p:blipFill>
        <p:spPr>
          <a:xfrm>
            <a:off x="-1" y="0"/>
            <a:ext cx="18288001" cy="9396597"/>
          </a:xfrm>
          <a:prstGeom prst="rect">
            <a:avLst/>
          </a:prstGeom>
        </p:spPr>
      </p:pic>
    </p:spTree>
    <p:extLst>
      <p:ext uri="{BB962C8B-B14F-4D97-AF65-F5344CB8AC3E}">
        <p14:creationId xmlns:p14="http://schemas.microsoft.com/office/powerpoint/2010/main" val="133907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FF45-F06A-071C-5F18-C670F04225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77B75A-0256-8527-65E5-B7A97212CDB1}"/>
              </a:ext>
            </a:extLst>
          </p:cNvPr>
          <p:cNvSpPr>
            <a:spLocks noGrp="1"/>
          </p:cNvSpPr>
          <p:nvPr>
            <p:ph type="sldNum" sz="quarter" idx="12"/>
          </p:nvPr>
        </p:nvSpPr>
        <p:spPr/>
        <p:txBody>
          <a:bodyPr/>
          <a:lstStyle/>
          <a:p>
            <a:pPr>
              <a:defRPr/>
            </a:pPr>
            <a:fld id="{BA0DDFEA-898B-164A-A983-E172D93526E3}" type="slidenum">
              <a:rPr lang="en-GB" smtClean="0"/>
              <a:pPr>
                <a:defRPr/>
              </a:pPr>
              <a:t>34</a:t>
            </a:fld>
            <a:endParaRPr lang="en-GB" dirty="0"/>
          </a:p>
        </p:txBody>
      </p:sp>
      <p:sp>
        <p:nvSpPr>
          <p:cNvPr id="8" name="Title 1">
            <a:extLst>
              <a:ext uri="{FF2B5EF4-FFF2-40B4-BE49-F238E27FC236}">
                <a16:creationId xmlns:a16="http://schemas.microsoft.com/office/drawing/2014/main" id="{E7BCC6A8-5E47-8EE6-A218-08D3516657D0}"/>
              </a:ext>
            </a:extLst>
          </p:cNvPr>
          <p:cNvSpPr txBox="1">
            <a:spLocks/>
          </p:cNvSpPr>
          <p:nvPr/>
        </p:nvSpPr>
        <p:spPr>
          <a:xfrm>
            <a:off x="487680" y="568452"/>
            <a:ext cx="17876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b="1" dirty="0">
                <a:latin typeface="Arial" panose="020B0604020202020204" pitchFamily="34" charset="0"/>
                <a:cs typeface="Arial" panose="020B0604020202020204" pitchFamily="34" charset="0"/>
              </a:rPr>
              <a:t>Meta 5GW Hyperion Data Center</a:t>
            </a:r>
          </a:p>
        </p:txBody>
      </p:sp>
      <p:pic>
        <p:nvPicPr>
          <p:cNvPr id="2054" name="Picture 6" descr="map">
            <a:extLst>
              <a:ext uri="{FF2B5EF4-FFF2-40B4-BE49-F238E27FC236}">
                <a16:creationId xmlns:a16="http://schemas.microsoft.com/office/drawing/2014/main" id="{F038895D-F00F-C4BB-6B2D-94E949EED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038" y="1943100"/>
            <a:ext cx="10045923" cy="75344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8393DC-A37E-12D1-49B3-FE4C0F90C621}"/>
              </a:ext>
            </a:extLst>
          </p:cNvPr>
          <p:cNvSpPr txBox="1"/>
          <p:nvPr/>
        </p:nvSpPr>
        <p:spPr>
          <a:xfrm>
            <a:off x="563264" y="1294949"/>
            <a:ext cx="9190336" cy="584775"/>
          </a:xfrm>
          <a:prstGeom prst="rect">
            <a:avLst/>
          </a:prstGeom>
          <a:noFill/>
        </p:spPr>
        <p:txBody>
          <a:bodyPr wrap="none" rtlCol="0">
            <a:spAutoFit/>
          </a:bodyPr>
          <a:lstStyle/>
          <a:p>
            <a:r>
              <a:rPr lang="en-US" sz="3200" b="1" dirty="0">
                <a:solidFill>
                  <a:schemeClr val="accent1"/>
                </a:solidFill>
              </a:rPr>
              <a:t>Overlayed on Manhattan for sense of scale </a:t>
            </a:r>
          </a:p>
        </p:txBody>
      </p:sp>
    </p:spTree>
    <p:extLst>
      <p:ext uri="{BB962C8B-B14F-4D97-AF65-F5344CB8AC3E}">
        <p14:creationId xmlns:p14="http://schemas.microsoft.com/office/powerpoint/2010/main" val="41925127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2500" fill="hold"/>
                                        <p:tgtEl>
                                          <p:spTgt spid="2054"/>
                                        </p:tgtEl>
                                        <p:attrNameLst>
                                          <p:attrName>ppt_w</p:attrName>
                                        </p:attrNameLst>
                                      </p:cBhvr>
                                      <p:tavLst>
                                        <p:tav tm="0">
                                          <p:val>
                                            <p:fltVal val="0"/>
                                          </p:val>
                                        </p:tav>
                                        <p:tav tm="100000">
                                          <p:val>
                                            <p:strVal val="#ppt_w"/>
                                          </p:val>
                                        </p:tav>
                                      </p:tavLst>
                                    </p:anim>
                                    <p:anim calcmode="lin" valueType="num">
                                      <p:cBhvr>
                                        <p:cTn id="8" dur="2500" fill="hold"/>
                                        <p:tgtEl>
                                          <p:spTgt spid="20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FF215-F357-289E-C916-8E6519488428}"/>
              </a:ext>
            </a:extLst>
          </p:cNvPr>
          <p:cNvSpPr>
            <a:spLocks noGrp="1"/>
          </p:cNvSpPr>
          <p:nvPr>
            <p:ph type="sldNum" sz="quarter" idx="12"/>
          </p:nvPr>
        </p:nvSpPr>
        <p:spPr/>
        <p:txBody>
          <a:bodyPr/>
          <a:lstStyle/>
          <a:p>
            <a:pPr>
              <a:defRPr/>
            </a:pPr>
            <a:fld id="{BA0DDFEA-898B-164A-A983-E172D93526E3}" type="slidenum">
              <a:rPr lang="en-GB" smtClean="0"/>
              <a:pPr>
                <a:defRPr/>
              </a:pPr>
              <a:t>35</a:t>
            </a:fld>
            <a:endParaRPr lang="en-GB" dirty="0"/>
          </a:p>
        </p:txBody>
      </p:sp>
      <p:pic>
        <p:nvPicPr>
          <p:cNvPr id="4" name="Picture 3">
            <a:extLst>
              <a:ext uri="{FF2B5EF4-FFF2-40B4-BE49-F238E27FC236}">
                <a16:creationId xmlns:a16="http://schemas.microsoft.com/office/drawing/2014/main" id="{E46C76EB-2FCB-A133-DE9D-087DB1E0D17C}"/>
              </a:ext>
            </a:extLst>
          </p:cNvPr>
          <p:cNvPicPr>
            <a:picLocks noChangeAspect="1"/>
          </p:cNvPicPr>
          <p:nvPr/>
        </p:nvPicPr>
        <p:blipFill>
          <a:blip r:embed="rId2"/>
          <a:srcRect l="32083" t="26296" r="37500" b="39630"/>
          <a:stretch>
            <a:fillRect/>
          </a:stretch>
        </p:blipFill>
        <p:spPr>
          <a:xfrm>
            <a:off x="7065563" y="1824939"/>
            <a:ext cx="11033760" cy="6724820"/>
          </a:xfrm>
          <a:prstGeom prst="rect">
            <a:avLst/>
          </a:prstGeom>
        </p:spPr>
      </p:pic>
      <p:sp>
        <p:nvSpPr>
          <p:cNvPr id="8" name="Title 1">
            <a:extLst>
              <a:ext uri="{FF2B5EF4-FFF2-40B4-BE49-F238E27FC236}">
                <a16:creationId xmlns:a16="http://schemas.microsoft.com/office/drawing/2014/main" id="{0931DACE-CB9C-E0D9-7F48-70B70D4A27D9}"/>
              </a:ext>
            </a:extLst>
          </p:cNvPr>
          <p:cNvSpPr txBox="1">
            <a:spLocks/>
          </p:cNvSpPr>
          <p:nvPr/>
        </p:nvSpPr>
        <p:spPr>
          <a:xfrm>
            <a:off x="487680" y="568452"/>
            <a:ext cx="17876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b="1" dirty="0">
                <a:solidFill>
                  <a:schemeClr val="tx1">
                    <a:lumMod val="50000"/>
                  </a:schemeClr>
                </a:solidFill>
                <a:latin typeface="Arial" panose="020B0604020202020204" pitchFamily="34" charset="0"/>
                <a:cs typeface="Arial" panose="020B0604020202020204" pitchFamily="34" charset="0"/>
              </a:rPr>
              <a:t>Total Construction Starts: </a:t>
            </a:r>
            <a:r>
              <a:rPr lang="en-US" sz="5400" b="1" i="1" dirty="0">
                <a:solidFill>
                  <a:schemeClr val="tx1">
                    <a:lumMod val="50000"/>
                  </a:schemeClr>
                </a:solidFill>
                <a:latin typeface="Arial" panose="020B0604020202020204" pitchFamily="34" charset="0"/>
                <a:cs typeface="Arial" panose="020B0604020202020204" pitchFamily="34" charset="0"/>
              </a:rPr>
              <a:t>Five Year Forecast</a:t>
            </a:r>
          </a:p>
        </p:txBody>
      </p:sp>
      <p:sp>
        <p:nvSpPr>
          <p:cNvPr id="9" name="TextBox 8">
            <a:extLst>
              <a:ext uri="{FF2B5EF4-FFF2-40B4-BE49-F238E27FC236}">
                <a16:creationId xmlns:a16="http://schemas.microsoft.com/office/drawing/2014/main" id="{81CE0CC0-D828-AB88-1E69-7BA4A234AA3E}"/>
              </a:ext>
            </a:extLst>
          </p:cNvPr>
          <p:cNvSpPr txBox="1"/>
          <p:nvPr/>
        </p:nvSpPr>
        <p:spPr>
          <a:xfrm>
            <a:off x="541020" y="1752481"/>
            <a:ext cx="6046848" cy="8448467"/>
          </a:xfrm>
          <a:prstGeom prst="rect">
            <a:avLst/>
          </a:prstGeom>
          <a:noFill/>
        </p:spPr>
        <p:txBody>
          <a:bodyPr wrap="none" rtlCol="0">
            <a:spAutoFit/>
          </a:bodyPr>
          <a:lstStyle/>
          <a:p>
            <a:r>
              <a:rPr lang="en-US" sz="4800" b="1" u="sng" dirty="0">
                <a:solidFill>
                  <a:schemeClr val="accent1">
                    <a:lumMod val="75000"/>
                  </a:schemeClr>
                </a:solidFill>
              </a:rPr>
              <a:t>Dollars </a:t>
            </a:r>
            <a:r>
              <a:rPr lang="en-US" sz="4800" u="sng" dirty="0">
                <a:solidFill>
                  <a:schemeClr val="accent1">
                    <a:lumMod val="75000"/>
                  </a:schemeClr>
                </a:solidFill>
              </a:rPr>
              <a:t>($B</a:t>
            </a:r>
            <a:r>
              <a:rPr lang="en-US" sz="4800" b="1" u="sng" dirty="0">
                <a:solidFill>
                  <a:schemeClr val="accent1">
                    <a:lumMod val="75000"/>
                  </a:schemeClr>
                </a:solidFill>
              </a:rPr>
              <a:t>*</a:t>
            </a:r>
            <a:r>
              <a:rPr lang="en-US" sz="4800" dirty="0">
                <a:solidFill>
                  <a:schemeClr val="accent1">
                    <a:lumMod val="75000"/>
                  </a:schemeClr>
                </a:solidFill>
              </a:rPr>
              <a:t>)</a:t>
            </a:r>
            <a:endParaRPr lang="en-US" sz="4800" b="1" dirty="0">
              <a:solidFill>
                <a:schemeClr val="accent1">
                  <a:lumMod val="75000"/>
                </a:schemeClr>
              </a:solidFill>
            </a:endParaRPr>
          </a:p>
          <a:p>
            <a:pPr>
              <a:lnSpc>
                <a:spcPts val="9000"/>
              </a:lnSpc>
            </a:pPr>
            <a:r>
              <a:rPr lang="en-US" sz="4400" b="1" dirty="0">
                <a:solidFill>
                  <a:schemeClr val="accent1">
                    <a:lumMod val="75000"/>
                  </a:schemeClr>
                </a:solidFill>
              </a:rPr>
              <a:t>2026</a:t>
            </a:r>
            <a:r>
              <a:rPr lang="en-US" sz="4400" dirty="0">
                <a:solidFill>
                  <a:schemeClr val="accent1">
                    <a:lumMod val="75000"/>
                  </a:schemeClr>
                </a:solidFill>
              </a:rPr>
              <a:t>: 1,260.0 </a:t>
            </a:r>
            <a:r>
              <a:rPr lang="en-US" sz="4400" b="1" dirty="0">
                <a:solidFill>
                  <a:schemeClr val="accent1">
                    <a:lumMod val="75000"/>
                  </a:schemeClr>
                </a:solidFill>
              </a:rPr>
              <a:t>(+4.3%)</a:t>
            </a:r>
          </a:p>
          <a:p>
            <a:pPr>
              <a:lnSpc>
                <a:spcPts val="9000"/>
              </a:lnSpc>
            </a:pPr>
            <a:r>
              <a:rPr lang="en-US" sz="4400" b="1" dirty="0">
                <a:solidFill>
                  <a:schemeClr val="accent1">
                    <a:lumMod val="75000"/>
                  </a:schemeClr>
                </a:solidFill>
              </a:rPr>
              <a:t>2027</a:t>
            </a:r>
            <a:r>
              <a:rPr lang="en-US" sz="4400" dirty="0">
                <a:solidFill>
                  <a:schemeClr val="accent1">
                    <a:lumMod val="75000"/>
                  </a:schemeClr>
                </a:solidFill>
              </a:rPr>
              <a:t>: 1,306.0 </a:t>
            </a:r>
            <a:r>
              <a:rPr lang="en-US" sz="4400" b="1" dirty="0">
                <a:solidFill>
                  <a:schemeClr val="accent1">
                    <a:lumMod val="75000"/>
                  </a:schemeClr>
                </a:solidFill>
              </a:rPr>
              <a:t>(+3.7%)</a:t>
            </a:r>
          </a:p>
          <a:p>
            <a:pPr>
              <a:lnSpc>
                <a:spcPts val="9000"/>
              </a:lnSpc>
            </a:pPr>
            <a:r>
              <a:rPr lang="en-US" sz="4400" b="1" dirty="0">
                <a:solidFill>
                  <a:schemeClr val="accent1">
                    <a:lumMod val="75000"/>
                  </a:schemeClr>
                </a:solidFill>
              </a:rPr>
              <a:t>2028</a:t>
            </a:r>
            <a:r>
              <a:rPr lang="en-US" sz="4400" dirty="0">
                <a:solidFill>
                  <a:schemeClr val="accent1">
                    <a:lumMod val="75000"/>
                  </a:schemeClr>
                </a:solidFill>
              </a:rPr>
              <a:t>: 1,336.8 </a:t>
            </a:r>
            <a:r>
              <a:rPr lang="en-US" sz="4400" b="1" dirty="0">
                <a:solidFill>
                  <a:schemeClr val="accent1">
                    <a:lumMod val="75000"/>
                  </a:schemeClr>
                </a:solidFill>
              </a:rPr>
              <a:t>(+2.4%)</a:t>
            </a:r>
          </a:p>
          <a:p>
            <a:pPr>
              <a:lnSpc>
                <a:spcPts val="9000"/>
              </a:lnSpc>
            </a:pPr>
            <a:r>
              <a:rPr lang="en-US" sz="4400" b="1" dirty="0">
                <a:solidFill>
                  <a:schemeClr val="accent1">
                    <a:lumMod val="75000"/>
                  </a:schemeClr>
                </a:solidFill>
              </a:rPr>
              <a:t>2029</a:t>
            </a:r>
            <a:r>
              <a:rPr lang="en-US" sz="4400" dirty="0">
                <a:solidFill>
                  <a:schemeClr val="accent1">
                    <a:lumMod val="75000"/>
                  </a:schemeClr>
                </a:solidFill>
              </a:rPr>
              <a:t>: 1,372.2 </a:t>
            </a:r>
            <a:r>
              <a:rPr lang="en-US" sz="4400" b="1" dirty="0">
                <a:solidFill>
                  <a:schemeClr val="accent1">
                    <a:lumMod val="75000"/>
                  </a:schemeClr>
                </a:solidFill>
              </a:rPr>
              <a:t>(+2.6%)</a:t>
            </a:r>
          </a:p>
          <a:p>
            <a:pPr>
              <a:lnSpc>
                <a:spcPts val="9000"/>
              </a:lnSpc>
            </a:pPr>
            <a:r>
              <a:rPr lang="en-US" sz="4400" b="1" dirty="0">
                <a:solidFill>
                  <a:schemeClr val="accent1">
                    <a:lumMod val="75000"/>
                  </a:schemeClr>
                </a:solidFill>
              </a:rPr>
              <a:t>2030</a:t>
            </a:r>
            <a:r>
              <a:rPr lang="en-US" sz="4400" dirty="0">
                <a:solidFill>
                  <a:schemeClr val="accent1">
                    <a:lumMod val="75000"/>
                  </a:schemeClr>
                </a:solidFill>
              </a:rPr>
              <a:t>: 1,396.7 </a:t>
            </a:r>
            <a:r>
              <a:rPr lang="en-US" sz="4400" b="1" dirty="0">
                <a:solidFill>
                  <a:schemeClr val="accent1">
                    <a:lumMod val="75000"/>
                  </a:schemeClr>
                </a:solidFill>
              </a:rPr>
              <a:t>(+1.8%)</a:t>
            </a:r>
          </a:p>
          <a:p>
            <a:pPr>
              <a:lnSpc>
                <a:spcPct val="150000"/>
              </a:lnSpc>
            </a:pPr>
            <a:r>
              <a:rPr lang="en-US" sz="4800" dirty="0">
                <a:solidFill>
                  <a:schemeClr val="accent1">
                    <a:lumMod val="75000"/>
                  </a:schemeClr>
                </a:solidFill>
              </a:rPr>
              <a:t> </a:t>
            </a:r>
            <a:r>
              <a:rPr lang="en-US" sz="3200" dirty="0">
                <a:solidFill>
                  <a:schemeClr val="accent1">
                    <a:lumMod val="75000"/>
                  </a:schemeClr>
                </a:solidFill>
              </a:rPr>
              <a:t>(</a:t>
            </a:r>
            <a:r>
              <a:rPr lang="en-US" sz="4400" b="1" dirty="0">
                <a:solidFill>
                  <a:schemeClr val="accent1">
                    <a:lumMod val="75000"/>
                  </a:schemeClr>
                </a:solidFill>
              </a:rPr>
              <a:t>*</a:t>
            </a:r>
            <a:r>
              <a:rPr lang="en-US" sz="3200" dirty="0">
                <a:solidFill>
                  <a:schemeClr val="accent1">
                    <a:lumMod val="75000"/>
                  </a:schemeClr>
                </a:solidFill>
              </a:rPr>
              <a:t>not indexed for inflation)</a:t>
            </a:r>
            <a:endParaRPr lang="en-US" sz="3200" b="1" dirty="0">
              <a:solidFill>
                <a:schemeClr val="accent1">
                  <a:lumMod val="75000"/>
                </a:schemeClr>
              </a:solidFill>
            </a:endParaRPr>
          </a:p>
          <a:p>
            <a:pPr algn="ctr"/>
            <a:endParaRPr lang="en-US" sz="4800" dirty="0">
              <a:solidFill>
                <a:schemeClr val="accent1">
                  <a:lumMod val="75000"/>
                </a:schemeClr>
              </a:solidFill>
            </a:endParaRPr>
          </a:p>
        </p:txBody>
      </p:sp>
    </p:spTree>
    <p:extLst>
      <p:ext uri="{BB962C8B-B14F-4D97-AF65-F5344CB8AC3E}">
        <p14:creationId xmlns:p14="http://schemas.microsoft.com/office/powerpoint/2010/main" val="38492668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2E0D-5077-378E-9386-EC68F9CBE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7DF11-B504-356F-CEAA-03FC7DF5913F}"/>
              </a:ext>
            </a:extLst>
          </p:cNvPr>
          <p:cNvSpPr>
            <a:spLocks noGrp="1"/>
          </p:cNvSpPr>
          <p:nvPr>
            <p:ph type="ctrTitle"/>
          </p:nvPr>
        </p:nvSpPr>
        <p:spPr/>
        <p:txBody>
          <a:bodyPr/>
          <a:lstStyle/>
          <a:p>
            <a:r>
              <a:rPr lang="en-US" dirty="0"/>
              <a:t>Agenda</a:t>
            </a:r>
          </a:p>
        </p:txBody>
      </p:sp>
      <p:sp>
        <p:nvSpPr>
          <p:cNvPr id="4" name="Text Placeholder 3">
            <a:extLst>
              <a:ext uri="{FF2B5EF4-FFF2-40B4-BE49-F238E27FC236}">
                <a16:creationId xmlns:a16="http://schemas.microsoft.com/office/drawing/2014/main" id="{B1CC783C-30B8-24BC-424E-DF45A057585D}"/>
              </a:ext>
            </a:extLst>
          </p:cNvPr>
          <p:cNvSpPr>
            <a:spLocks noGrp="1"/>
          </p:cNvSpPr>
          <p:nvPr>
            <p:ph type="body" sz="quarter" idx="10"/>
          </p:nvPr>
        </p:nvSpPr>
        <p:spPr/>
        <p:txBody>
          <a:bodyPr/>
          <a:lstStyle/>
          <a:p>
            <a:r>
              <a:rPr lang="en-US" b="1" dirty="0">
                <a:solidFill>
                  <a:schemeClr val="bg2">
                    <a:lumMod val="75000"/>
                  </a:schemeClr>
                </a:solidFill>
              </a:rPr>
              <a:t>1</a:t>
            </a:r>
            <a:r>
              <a:rPr lang="en-US" sz="3600" b="1" dirty="0">
                <a:solidFill>
                  <a:schemeClr val="bg2">
                    <a:lumMod val="75000"/>
                  </a:schemeClr>
                </a:solidFill>
              </a:rPr>
              <a:t>. Current Economic Climate</a:t>
            </a:r>
            <a:endParaRPr lang="en-US" sz="3600" dirty="0">
              <a:solidFill>
                <a:schemeClr val="bg2">
                  <a:lumMod val="75000"/>
                </a:schemeClr>
              </a:solidFill>
            </a:endParaRPr>
          </a:p>
          <a:p>
            <a:pPr marL="800092" lvl="1" indent="-342892">
              <a:lnSpc>
                <a:spcPct val="100000"/>
              </a:lnSpc>
              <a:spcBef>
                <a:spcPts val="1000"/>
              </a:spcBef>
              <a:buFont typeface="Courier New" panose="02070309020205020404" pitchFamily="49" charset="0"/>
              <a:buChar char="o"/>
              <a:defRPr/>
            </a:pPr>
            <a:endParaRPr lang="en-US" sz="3600" i="1" dirty="0">
              <a:solidFill>
                <a:srgbClr val="000000">
                  <a:lumMod val="75000"/>
                  <a:lumOff val="25000"/>
                </a:srgbClr>
              </a:solidFill>
              <a:latin typeface="Arial" panose="020B0604020202020204" pitchFamily="34" charset="0"/>
              <a:cs typeface="Arial" panose="020B0604020202020204" pitchFamily="34" charset="0"/>
            </a:endParaRPr>
          </a:p>
          <a:p>
            <a:r>
              <a:rPr lang="en-US" sz="3600" b="1" dirty="0"/>
              <a:t>2. The Evolving Role of Preconstruction</a:t>
            </a:r>
            <a:endParaRPr lang="en-US" sz="3600" dirty="0"/>
          </a:p>
          <a:p>
            <a:pPr marL="800080" lvl="1" indent="-342892">
              <a:lnSpc>
                <a:spcPct val="100000"/>
              </a:lnSpc>
              <a:buFont typeface="Courier New" panose="02070309020205020404" pitchFamily="49" charset="0"/>
              <a:buChar char="o"/>
              <a:defRPr/>
            </a:pPr>
            <a:endParaRPr lang="en-US" sz="3600" i="1" dirty="0">
              <a:solidFill>
                <a:srgbClr val="000000">
                  <a:lumMod val="75000"/>
                  <a:lumOff val="25000"/>
                </a:srgbClr>
              </a:solidFill>
              <a:latin typeface="Arial" panose="020B0604020202020204" pitchFamily="34" charset="0"/>
              <a:cs typeface="Arial" panose="020B0604020202020204" pitchFamily="34" charset="0"/>
            </a:endParaRPr>
          </a:p>
          <a:p>
            <a:pPr lvl="0">
              <a:lnSpc>
                <a:spcPct val="100000"/>
              </a:lnSpc>
              <a:defRPr/>
            </a:pPr>
            <a:r>
              <a:rPr lang="en-US" sz="3600" b="1" dirty="0"/>
              <a:t>3. Technology &amp; Data Trends</a:t>
            </a:r>
          </a:p>
          <a:p>
            <a:pPr marL="342892" lvl="0" indent="-342892">
              <a:lnSpc>
                <a:spcPct val="100000"/>
              </a:lnSpc>
              <a:buFont typeface="Arial" panose="020B0604020202020204" pitchFamily="34" charset="0"/>
              <a:buChar char="•"/>
              <a:defRPr/>
            </a:pPr>
            <a:endParaRPr lang="en-US" sz="3600" b="1" dirty="0"/>
          </a:p>
          <a:p>
            <a:pPr>
              <a:lnSpc>
                <a:spcPct val="100000"/>
              </a:lnSpc>
              <a:defRPr/>
            </a:pPr>
            <a:r>
              <a:rPr lang="en-US" sz="3600" b="1" dirty="0"/>
              <a:t>4. Economic Impact on Preconstruction Practice</a:t>
            </a:r>
          </a:p>
          <a:p>
            <a:pPr>
              <a:lnSpc>
                <a:spcPct val="100000"/>
              </a:lnSpc>
              <a:defRPr/>
            </a:pPr>
            <a:endParaRPr lang="en-US" sz="3600" b="1" dirty="0"/>
          </a:p>
          <a:p>
            <a:pPr>
              <a:lnSpc>
                <a:spcPct val="100000"/>
              </a:lnSpc>
              <a:defRPr/>
            </a:pPr>
            <a:r>
              <a:rPr lang="en-US" sz="3600" b="1" dirty="0"/>
              <a:t>5. Future Outlook/New Research</a:t>
            </a:r>
          </a:p>
          <a:p>
            <a:pPr>
              <a:lnSpc>
                <a:spcPct val="100000"/>
              </a:lnSpc>
              <a:defRPr/>
            </a:pPr>
            <a:endParaRPr lang="en-US" sz="3600" dirty="0"/>
          </a:p>
          <a:p>
            <a:pPr>
              <a:lnSpc>
                <a:spcPct val="100000"/>
              </a:lnSpc>
              <a:defRPr/>
            </a:pPr>
            <a:endParaRPr lang="en-US" dirty="0"/>
          </a:p>
          <a:p>
            <a:pPr marL="342892" lvl="0" indent="-342892">
              <a:lnSpc>
                <a:spcPct val="100000"/>
              </a:lnSpc>
              <a:buFont typeface="Arial" panose="020B0604020202020204" pitchFamily="34" charset="0"/>
              <a:buChar char="•"/>
              <a:defRPr/>
            </a:pPr>
            <a:endParaRPr lang="en-US" dirty="0"/>
          </a:p>
          <a:p>
            <a:pPr marL="342892" lvl="0" indent="-342892">
              <a:lnSpc>
                <a:spcPct val="100000"/>
              </a:lnSpc>
              <a:buFont typeface="Arial" panose="020B0604020202020204" pitchFamily="34" charset="0"/>
              <a:buChar char="•"/>
              <a:defRPr/>
            </a:pPr>
            <a:endParaRPr lang="en-US" dirty="0"/>
          </a:p>
        </p:txBody>
      </p:sp>
      <p:sp>
        <p:nvSpPr>
          <p:cNvPr id="7" name="Rectangle 6">
            <a:extLst>
              <a:ext uri="{FF2B5EF4-FFF2-40B4-BE49-F238E27FC236}">
                <a16:creationId xmlns:a16="http://schemas.microsoft.com/office/drawing/2014/main" id="{A2DB4B13-0F59-73E1-8BB2-6F3969FC7C3E}"/>
              </a:ext>
            </a:extLst>
          </p:cNvPr>
          <p:cNvSpPr/>
          <p:nvPr/>
        </p:nvSpPr>
        <p:spPr>
          <a:xfrm>
            <a:off x="1257300" y="3695700"/>
            <a:ext cx="8343900" cy="1219200"/>
          </a:xfrm>
          <a:prstGeom prst="rect">
            <a:avLst/>
          </a:prstGeom>
          <a:noFill/>
          <a:ln w="76200">
            <a:solidFill>
              <a:srgbClr val="FD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887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160A-A4D2-1E6C-C300-FE4DDCA9BEF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1F11C-379A-AC04-E89E-CCAAF71114E7}"/>
              </a:ext>
            </a:extLst>
          </p:cNvPr>
          <p:cNvSpPr>
            <a:spLocks noGrp="1"/>
          </p:cNvSpPr>
          <p:nvPr>
            <p:ph idx="1"/>
          </p:nvPr>
        </p:nvSpPr>
        <p:spPr/>
        <p:txBody>
          <a:bodyPr/>
          <a:lstStyle/>
          <a:p>
            <a:r>
              <a:rPr lang="en-US" b="1" dirty="0"/>
              <a:t>From Estimating to Strategy</a:t>
            </a:r>
          </a:p>
          <a:p>
            <a:pPr lvl="1">
              <a:buFont typeface="Courier New" panose="02070309020205020404" pitchFamily="49" charset="0"/>
              <a:buChar char="o"/>
            </a:pPr>
            <a:r>
              <a:rPr lang="en-US" i="1" dirty="0"/>
              <a:t>Preconstruction is moving beyond “pricing a set of drawings” into being the strategic front end of projects.</a:t>
            </a:r>
          </a:p>
          <a:p>
            <a:endParaRPr lang="en-US" dirty="0"/>
          </a:p>
        </p:txBody>
      </p:sp>
      <p:sp>
        <p:nvSpPr>
          <p:cNvPr id="3" name="Text Placeholder 2">
            <a:extLst>
              <a:ext uri="{FF2B5EF4-FFF2-40B4-BE49-F238E27FC236}">
                <a16:creationId xmlns:a16="http://schemas.microsoft.com/office/drawing/2014/main" id="{BCCB5D5E-75C5-C1EC-ED16-67835EA51695}"/>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DDACF24C-0446-F6D3-6F78-2C31C4535A21}"/>
              </a:ext>
            </a:extLst>
          </p:cNvPr>
          <p:cNvSpPr>
            <a:spLocks noGrp="1"/>
          </p:cNvSpPr>
          <p:nvPr>
            <p:ph type="title"/>
          </p:nvPr>
        </p:nvSpPr>
        <p:spPr/>
        <p:txBody>
          <a:bodyPr/>
          <a:lstStyle/>
          <a:p>
            <a:r>
              <a:rPr lang="en-US" dirty="0"/>
              <a:t>The Evolving Role of Preconstruction</a:t>
            </a:r>
          </a:p>
        </p:txBody>
      </p:sp>
      <p:sp>
        <p:nvSpPr>
          <p:cNvPr id="5" name="Slide Number Placeholder 4">
            <a:extLst>
              <a:ext uri="{FF2B5EF4-FFF2-40B4-BE49-F238E27FC236}">
                <a16:creationId xmlns:a16="http://schemas.microsoft.com/office/drawing/2014/main" id="{6B483B8D-2467-7481-1D8E-8E9BFB2489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8322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6C68-91F5-E1C3-F13E-E5896C08CC4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D1DD6-CDD9-65E6-5C0B-D076B2DFAC53}"/>
              </a:ext>
            </a:extLst>
          </p:cNvPr>
          <p:cNvSpPr>
            <a:spLocks noGrp="1"/>
          </p:cNvSpPr>
          <p:nvPr>
            <p:ph idx="1"/>
          </p:nvPr>
        </p:nvSpPr>
        <p:spPr/>
        <p:txBody>
          <a:bodyPr/>
          <a:lstStyle/>
          <a:p>
            <a:r>
              <a:rPr lang="en-US" b="1" dirty="0">
                <a:solidFill>
                  <a:schemeClr val="bg2">
                    <a:lumMod val="75000"/>
                  </a:schemeClr>
                </a:solidFill>
              </a:rPr>
              <a:t>From Estimating to Strategy</a:t>
            </a:r>
          </a:p>
          <a:p>
            <a:pPr lvl="1">
              <a:buFont typeface="Courier New" panose="02070309020205020404" pitchFamily="49" charset="0"/>
              <a:buChar char="o"/>
            </a:pPr>
            <a:r>
              <a:rPr lang="en-US" i="1" dirty="0">
                <a:solidFill>
                  <a:schemeClr val="bg2">
                    <a:lumMod val="75000"/>
                  </a:schemeClr>
                </a:solidFill>
              </a:rPr>
              <a:t>Preconstruction is moving beyond “pricing a set of drawings” into being the strategic front end of projects.</a:t>
            </a:r>
          </a:p>
          <a:p>
            <a:endParaRPr lang="en-US" dirty="0"/>
          </a:p>
          <a:p>
            <a:r>
              <a:rPr lang="en-US" b="1" dirty="0"/>
              <a:t>Integration with Owners</a:t>
            </a:r>
          </a:p>
          <a:p>
            <a:pPr lvl="1">
              <a:buFont typeface="Courier New" panose="02070309020205020404" pitchFamily="49" charset="0"/>
              <a:buChar char="o"/>
            </a:pPr>
            <a:r>
              <a:rPr lang="en-US" i="1" dirty="0"/>
              <a:t>Owners increasingly expect early contractor input on constructability, sustainability, procurement risk, and life-cycle cost</a:t>
            </a:r>
          </a:p>
          <a:p>
            <a:pPr lvl="1">
              <a:buFont typeface="Courier New" panose="02070309020205020404" pitchFamily="49" charset="0"/>
              <a:buChar char="o"/>
            </a:pPr>
            <a:endParaRPr lang="en-US" b="1" dirty="0"/>
          </a:p>
        </p:txBody>
      </p:sp>
      <p:sp>
        <p:nvSpPr>
          <p:cNvPr id="3" name="Text Placeholder 2">
            <a:extLst>
              <a:ext uri="{FF2B5EF4-FFF2-40B4-BE49-F238E27FC236}">
                <a16:creationId xmlns:a16="http://schemas.microsoft.com/office/drawing/2014/main" id="{E5B05F74-65D7-2362-6AE5-043FA17CE323}"/>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61AB19C0-9981-03CD-DF21-49FF4AE34138}"/>
              </a:ext>
            </a:extLst>
          </p:cNvPr>
          <p:cNvSpPr>
            <a:spLocks noGrp="1"/>
          </p:cNvSpPr>
          <p:nvPr>
            <p:ph type="title"/>
          </p:nvPr>
        </p:nvSpPr>
        <p:spPr/>
        <p:txBody>
          <a:bodyPr/>
          <a:lstStyle/>
          <a:p>
            <a:r>
              <a:rPr lang="en-US" dirty="0"/>
              <a:t>The Evolving Role of Preconstruction</a:t>
            </a:r>
          </a:p>
        </p:txBody>
      </p:sp>
      <p:sp>
        <p:nvSpPr>
          <p:cNvPr id="5" name="Slide Number Placeholder 4">
            <a:extLst>
              <a:ext uri="{FF2B5EF4-FFF2-40B4-BE49-F238E27FC236}">
                <a16:creationId xmlns:a16="http://schemas.microsoft.com/office/drawing/2014/main" id="{DFB73748-81B7-228E-97A2-DD6A25B0DF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8D25F37-AFF6-0711-A97B-B3CF37625161}"/>
              </a:ext>
            </a:extLst>
          </p:cNvPr>
          <p:cNvSpPr/>
          <p:nvPr/>
        </p:nvSpPr>
        <p:spPr>
          <a:xfrm>
            <a:off x="4267200" y="4686300"/>
            <a:ext cx="1828800" cy="609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68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651E-9317-EB78-F80A-9BEFA5B1ED96}"/>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A4F36DAB-26CD-23A9-DEA6-5B4EBD45028E}"/>
              </a:ext>
            </a:extLst>
          </p:cNvPr>
          <p:cNvGrpSpPr/>
          <p:nvPr/>
        </p:nvGrpSpPr>
        <p:grpSpPr>
          <a:xfrm>
            <a:off x="5820909" y="2749592"/>
            <a:ext cx="7937570" cy="4984708"/>
            <a:chOff x="8069767" y="3032155"/>
            <a:chExt cx="7937570" cy="4984708"/>
          </a:xfrm>
        </p:grpSpPr>
        <p:pic>
          <p:nvPicPr>
            <p:cNvPr id="27" name="Picture 2" descr="Abstract glowing blue platform with digital rain.">
              <a:extLst>
                <a:ext uri="{FF2B5EF4-FFF2-40B4-BE49-F238E27FC236}">
                  <a16:creationId xmlns:a16="http://schemas.microsoft.com/office/drawing/2014/main" id="{F882AB8F-543A-0DF2-38F8-2E8B62F35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67" r="4948"/>
            <a:stretch>
              <a:fillRect/>
            </a:stretch>
          </p:blipFill>
          <p:spPr bwMode="auto">
            <a:xfrm>
              <a:off x="8069767" y="3032155"/>
              <a:ext cx="7937570" cy="498470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5AC07939-DB19-5A04-447A-EAD027C2042E}"/>
                </a:ext>
              </a:extLst>
            </p:cNvPr>
            <p:cNvGrpSpPr/>
            <p:nvPr/>
          </p:nvGrpSpPr>
          <p:grpSpPr>
            <a:xfrm>
              <a:off x="10148796" y="3200242"/>
              <a:ext cx="3674316" cy="3569435"/>
              <a:chOff x="9213506" y="2752013"/>
              <a:chExt cx="1885216" cy="1885216"/>
            </a:xfrm>
          </p:grpSpPr>
          <p:sp>
            <p:nvSpPr>
              <p:cNvPr id="30" name="Oval 29">
                <a:extLst>
                  <a:ext uri="{FF2B5EF4-FFF2-40B4-BE49-F238E27FC236}">
                    <a16:creationId xmlns:a16="http://schemas.microsoft.com/office/drawing/2014/main" id="{8F0CB99A-3B3B-D28E-99DA-25494B8EEF86}"/>
                  </a:ext>
                </a:extLst>
              </p:cNvPr>
              <p:cNvSpPr/>
              <p:nvPr/>
            </p:nvSpPr>
            <p:spPr>
              <a:xfrm>
                <a:off x="9213506" y="2752013"/>
                <a:ext cx="1885216" cy="1885216"/>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defRPr/>
                </a:pPr>
                <a:endParaRPr lang="en-US" sz="2700">
                  <a:solidFill>
                    <a:srgbClr val="FFFFFF"/>
                  </a:solidFill>
                  <a:latin typeface="NB International Pro Light" panose="020F0502020204030204"/>
                </a:endParaRPr>
              </a:p>
            </p:txBody>
          </p:sp>
          <p:grpSp>
            <p:nvGrpSpPr>
              <p:cNvPr id="31" name="Group 30">
                <a:extLst>
                  <a:ext uri="{FF2B5EF4-FFF2-40B4-BE49-F238E27FC236}">
                    <a16:creationId xmlns:a16="http://schemas.microsoft.com/office/drawing/2014/main" id="{B6F15AC2-852C-251D-018B-40797D0678F0}"/>
                  </a:ext>
                </a:extLst>
              </p:cNvPr>
              <p:cNvGrpSpPr/>
              <p:nvPr/>
            </p:nvGrpSpPr>
            <p:grpSpPr>
              <a:xfrm>
                <a:off x="9478386" y="3138768"/>
                <a:ext cx="1355456" cy="1230584"/>
                <a:chOff x="3569684" y="2095593"/>
                <a:chExt cx="1355456" cy="1230584"/>
              </a:xfrm>
            </p:grpSpPr>
            <p:pic>
              <p:nvPicPr>
                <p:cNvPr id="32" name="Picture 31" descr="Mature Business Woman Working With Computer In The Office. Stock Photo,  Picture And Royalty Free Image. Image 49607278.">
                  <a:extLst>
                    <a:ext uri="{FF2B5EF4-FFF2-40B4-BE49-F238E27FC236}">
                      <a16:creationId xmlns:a16="http://schemas.microsoft.com/office/drawing/2014/main" id="{FBBAC944-E0AA-447F-F07B-22C2C6478E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00" t="10741" r="6708" b="6388"/>
                <a:stretch/>
              </p:blipFill>
              <p:spPr bwMode="auto">
                <a:xfrm>
                  <a:off x="3569684" y="2095593"/>
                  <a:ext cx="1355456" cy="99000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926C488-E687-4102-156F-1221A0866B9D}"/>
                    </a:ext>
                  </a:extLst>
                </p:cNvPr>
                <p:cNvSpPr txBox="1"/>
                <p:nvPr/>
              </p:nvSpPr>
              <p:spPr>
                <a:xfrm>
                  <a:off x="3792915" y="3057963"/>
                  <a:ext cx="908992" cy="268214"/>
                </a:xfrm>
                <a:prstGeom prst="rect">
                  <a:avLst/>
                </a:prstGeom>
                <a:noFill/>
              </p:spPr>
              <p:txBody>
                <a:bodyPr wrap="none" rtlCol="0">
                  <a:spAutoFit/>
                </a:bodyPr>
                <a:lstStyle/>
                <a:p>
                  <a:pPr algn="ctr" defTabSz="1371600" eaLnBrk="0" fontAlgn="base" hangingPunct="0">
                    <a:spcBef>
                      <a:spcPct val="0"/>
                    </a:spcBef>
                    <a:spcAft>
                      <a:spcPct val="0"/>
                    </a:spcAft>
                    <a:defRPr/>
                  </a:pPr>
                  <a:r>
                    <a:rPr lang="en-US" sz="2700" b="1" dirty="0">
                      <a:solidFill>
                        <a:srgbClr val="000000"/>
                      </a:solidFill>
                      <a:latin typeface="NB International Pro Light" panose="020F0502020204030204"/>
                    </a:rPr>
                    <a:t>The Owner</a:t>
                  </a:r>
                </a:p>
              </p:txBody>
            </p:sp>
          </p:grpSp>
        </p:grpSp>
      </p:grpSp>
      <p:sp>
        <p:nvSpPr>
          <p:cNvPr id="2" name="Slide Number Placeholder 1">
            <a:extLst>
              <a:ext uri="{FF2B5EF4-FFF2-40B4-BE49-F238E27FC236}">
                <a16:creationId xmlns:a16="http://schemas.microsoft.com/office/drawing/2014/main" id="{8FDA8690-957D-A9F3-0470-440BE59125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itle 3">
            <a:extLst>
              <a:ext uri="{FF2B5EF4-FFF2-40B4-BE49-F238E27FC236}">
                <a16:creationId xmlns:a16="http://schemas.microsoft.com/office/drawing/2014/main" id="{90352777-3846-7C31-E596-C80996B9866B}"/>
              </a:ext>
            </a:extLst>
          </p:cNvPr>
          <p:cNvSpPr txBox="1">
            <a:spLocks/>
          </p:cNvSpPr>
          <p:nvPr/>
        </p:nvSpPr>
        <p:spPr>
          <a:xfrm>
            <a:off x="411480" y="644652"/>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Owners: </a:t>
            </a:r>
            <a:r>
              <a:rPr kumimoji="0" lang="en-US" sz="5400" b="1" i="1"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PMIS Adoption Driving Digital Control</a:t>
            </a:r>
            <a:endPar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3D30F52-C108-F3B3-710F-674E84C267C8}"/>
              </a:ext>
            </a:extLst>
          </p:cNvPr>
          <p:cNvGrpSpPr/>
          <p:nvPr/>
        </p:nvGrpSpPr>
        <p:grpSpPr>
          <a:xfrm>
            <a:off x="11574254" y="2390437"/>
            <a:ext cx="6547338" cy="6744185"/>
            <a:chOff x="4791366" y="1231024"/>
            <a:chExt cx="5377122" cy="5259511"/>
          </a:xfrm>
        </p:grpSpPr>
        <p:pic>
          <p:nvPicPr>
            <p:cNvPr id="10" name="Picture 9">
              <a:extLst>
                <a:ext uri="{FF2B5EF4-FFF2-40B4-BE49-F238E27FC236}">
                  <a16:creationId xmlns:a16="http://schemas.microsoft.com/office/drawing/2014/main" id="{5457311F-FDF8-A774-1B91-01A9D38E28F4}"/>
                </a:ext>
              </a:extLst>
            </p:cNvPr>
            <p:cNvPicPr>
              <a:picLocks noChangeAspect="1"/>
            </p:cNvPicPr>
            <p:nvPr/>
          </p:nvPicPr>
          <p:blipFill rotWithShape="1">
            <a:blip r:embed="rId4"/>
            <a:srcRect l="44631" t="29786" r="42868" b="20573"/>
            <a:stretch/>
          </p:blipFill>
          <p:spPr>
            <a:xfrm>
              <a:off x="7318699" y="1604010"/>
              <a:ext cx="2138658" cy="3816871"/>
            </a:xfrm>
            <a:prstGeom prst="rect">
              <a:avLst/>
            </a:prstGeom>
          </p:spPr>
        </p:pic>
        <p:pic>
          <p:nvPicPr>
            <p:cNvPr id="12" name="Picture 11">
              <a:extLst>
                <a:ext uri="{FF2B5EF4-FFF2-40B4-BE49-F238E27FC236}">
                  <a16:creationId xmlns:a16="http://schemas.microsoft.com/office/drawing/2014/main" id="{65FBCCD7-13B4-FAD3-BA4F-5747432DC37F}"/>
                </a:ext>
              </a:extLst>
            </p:cNvPr>
            <p:cNvPicPr>
              <a:picLocks noChangeAspect="1"/>
            </p:cNvPicPr>
            <p:nvPr/>
          </p:nvPicPr>
          <p:blipFill rotWithShape="1">
            <a:blip r:embed="rId5"/>
            <a:srcRect l="56933" t="51580" r="28279" b="45098"/>
            <a:stretch/>
          </p:blipFill>
          <p:spPr>
            <a:xfrm>
              <a:off x="6912121" y="1231024"/>
              <a:ext cx="2951815" cy="372986"/>
            </a:xfrm>
            <a:prstGeom prst="rect">
              <a:avLst/>
            </a:prstGeom>
          </p:spPr>
        </p:pic>
        <p:pic>
          <p:nvPicPr>
            <p:cNvPr id="13" name="Picture 12">
              <a:extLst>
                <a:ext uri="{FF2B5EF4-FFF2-40B4-BE49-F238E27FC236}">
                  <a16:creationId xmlns:a16="http://schemas.microsoft.com/office/drawing/2014/main" id="{20C2FFE6-7D15-41D9-7919-1CE0CA5A4B29}"/>
                </a:ext>
              </a:extLst>
            </p:cNvPr>
            <p:cNvPicPr>
              <a:picLocks noChangeAspect="1"/>
            </p:cNvPicPr>
            <p:nvPr/>
          </p:nvPicPr>
          <p:blipFill rotWithShape="1">
            <a:blip r:embed="rId6"/>
            <a:srcRect l="43548" t="42211" r="29247" b="40967"/>
            <a:stretch/>
          </p:blipFill>
          <p:spPr>
            <a:xfrm>
              <a:off x="6889986" y="5413480"/>
              <a:ext cx="3278502" cy="1077055"/>
            </a:xfrm>
            <a:prstGeom prst="rect">
              <a:avLst/>
            </a:prstGeom>
          </p:spPr>
        </p:pic>
        <p:sp>
          <p:nvSpPr>
            <p:cNvPr id="11" name="Arrow: Right 10">
              <a:extLst>
                <a:ext uri="{FF2B5EF4-FFF2-40B4-BE49-F238E27FC236}">
                  <a16:creationId xmlns:a16="http://schemas.microsoft.com/office/drawing/2014/main" id="{C45AEE6A-8C4C-5F90-4D02-08783AD2DFB7}"/>
                </a:ext>
              </a:extLst>
            </p:cNvPr>
            <p:cNvSpPr/>
            <p:nvPr/>
          </p:nvSpPr>
          <p:spPr>
            <a:xfrm>
              <a:off x="4791366" y="2605496"/>
              <a:ext cx="2579909" cy="1012722"/>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grpSp>
      <p:sp>
        <p:nvSpPr>
          <p:cNvPr id="18" name="TextBox 17">
            <a:extLst>
              <a:ext uri="{FF2B5EF4-FFF2-40B4-BE49-F238E27FC236}">
                <a16:creationId xmlns:a16="http://schemas.microsoft.com/office/drawing/2014/main" id="{2AAC6F3E-D89D-5F74-1E11-F147F1666F5B}"/>
              </a:ext>
            </a:extLst>
          </p:cNvPr>
          <p:cNvSpPr txBox="1"/>
          <p:nvPr/>
        </p:nvSpPr>
        <p:spPr>
          <a:xfrm>
            <a:off x="548627" y="1463814"/>
            <a:ext cx="13014973" cy="707886"/>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NB International Pro Light" panose="020F0502020204030204"/>
                <a:ea typeface="+mn-ea"/>
                <a:cs typeface="+mn-cs"/>
              </a:rPr>
              <a:t>Owners Increasingly Driving Project-Wide Digital Procedures</a:t>
            </a:r>
          </a:p>
        </p:txBody>
      </p:sp>
      <p:grpSp>
        <p:nvGrpSpPr>
          <p:cNvPr id="35" name="Group 34">
            <a:extLst>
              <a:ext uri="{FF2B5EF4-FFF2-40B4-BE49-F238E27FC236}">
                <a16:creationId xmlns:a16="http://schemas.microsoft.com/office/drawing/2014/main" id="{B96E50E8-8D68-4487-B5C1-1304DCD654CC}"/>
              </a:ext>
            </a:extLst>
          </p:cNvPr>
          <p:cNvGrpSpPr/>
          <p:nvPr/>
        </p:nvGrpSpPr>
        <p:grpSpPr>
          <a:xfrm>
            <a:off x="527156" y="2656273"/>
            <a:ext cx="5140196" cy="4011227"/>
            <a:chOff x="527157" y="3013710"/>
            <a:chExt cx="4044004" cy="3155798"/>
          </a:xfrm>
        </p:grpSpPr>
        <p:pic>
          <p:nvPicPr>
            <p:cNvPr id="19" name="Picture 18">
              <a:extLst>
                <a:ext uri="{FF2B5EF4-FFF2-40B4-BE49-F238E27FC236}">
                  <a16:creationId xmlns:a16="http://schemas.microsoft.com/office/drawing/2014/main" id="{05CFC06F-AE7D-3827-DF8F-D4AF60B5A33D}"/>
                </a:ext>
              </a:extLst>
            </p:cNvPr>
            <p:cNvPicPr>
              <a:picLocks noChangeAspect="1"/>
            </p:cNvPicPr>
            <p:nvPr/>
          </p:nvPicPr>
          <p:blipFill rotWithShape="1">
            <a:blip r:embed="rId7"/>
            <a:srcRect l="18749" t="44534" r="62002" b="29022"/>
            <a:stretch/>
          </p:blipFill>
          <p:spPr>
            <a:xfrm>
              <a:off x="527157" y="3013710"/>
              <a:ext cx="1990903" cy="1532973"/>
            </a:xfrm>
            <a:prstGeom prst="rect">
              <a:avLst/>
            </a:prstGeom>
          </p:spPr>
        </p:pic>
        <p:grpSp>
          <p:nvGrpSpPr>
            <p:cNvPr id="20" name="Group 19">
              <a:extLst>
                <a:ext uri="{FF2B5EF4-FFF2-40B4-BE49-F238E27FC236}">
                  <a16:creationId xmlns:a16="http://schemas.microsoft.com/office/drawing/2014/main" id="{54CFB929-8CBC-4FE7-8E50-CF9F09571FC8}"/>
                </a:ext>
              </a:extLst>
            </p:cNvPr>
            <p:cNvGrpSpPr/>
            <p:nvPr/>
          </p:nvGrpSpPr>
          <p:grpSpPr>
            <a:xfrm>
              <a:off x="527157" y="3025762"/>
              <a:ext cx="4044004" cy="3143746"/>
              <a:chOff x="698705" y="2092312"/>
              <a:chExt cx="4044004" cy="3143746"/>
            </a:xfrm>
          </p:grpSpPr>
          <p:pic>
            <p:nvPicPr>
              <p:cNvPr id="21" name="Picture 20">
                <a:extLst>
                  <a:ext uri="{FF2B5EF4-FFF2-40B4-BE49-F238E27FC236}">
                    <a16:creationId xmlns:a16="http://schemas.microsoft.com/office/drawing/2014/main" id="{20294B5B-5701-719A-57CA-7AECE3D6CB2E}"/>
                  </a:ext>
                </a:extLst>
              </p:cNvPr>
              <p:cNvPicPr>
                <a:picLocks noChangeAspect="1"/>
              </p:cNvPicPr>
              <p:nvPr/>
            </p:nvPicPr>
            <p:blipFill rotWithShape="1">
              <a:blip r:embed="rId7"/>
              <a:srcRect l="38289" t="44534" r="42937" b="29230"/>
              <a:stretch/>
            </p:blipFill>
            <p:spPr>
              <a:xfrm>
                <a:off x="2800979" y="2092312"/>
                <a:ext cx="1941730" cy="1520921"/>
              </a:xfrm>
              <a:prstGeom prst="rect">
                <a:avLst/>
              </a:prstGeom>
            </p:spPr>
          </p:pic>
          <p:grpSp>
            <p:nvGrpSpPr>
              <p:cNvPr id="22" name="Group 21">
                <a:extLst>
                  <a:ext uri="{FF2B5EF4-FFF2-40B4-BE49-F238E27FC236}">
                    <a16:creationId xmlns:a16="http://schemas.microsoft.com/office/drawing/2014/main" id="{457DD34D-071F-7F57-62A9-99E54CBDA793}"/>
                  </a:ext>
                </a:extLst>
              </p:cNvPr>
              <p:cNvGrpSpPr/>
              <p:nvPr/>
            </p:nvGrpSpPr>
            <p:grpSpPr>
              <a:xfrm>
                <a:off x="698705" y="3703085"/>
                <a:ext cx="4000080" cy="1532973"/>
                <a:chOff x="698705" y="3703085"/>
                <a:chExt cx="4000080" cy="1532973"/>
              </a:xfrm>
            </p:grpSpPr>
            <p:pic>
              <p:nvPicPr>
                <p:cNvPr id="23" name="Picture 22">
                  <a:extLst>
                    <a:ext uri="{FF2B5EF4-FFF2-40B4-BE49-F238E27FC236}">
                      <a16:creationId xmlns:a16="http://schemas.microsoft.com/office/drawing/2014/main" id="{5E76833C-73F7-CF54-61C2-3C7531875AAC}"/>
                    </a:ext>
                  </a:extLst>
                </p:cNvPr>
                <p:cNvPicPr>
                  <a:picLocks noChangeAspect="1"/>
                </p:cNvPicPr>
                <p:nvPr/>
              </p:nvPicPr>
              <p:blipFill rotWithShape="1">
                <a:blip r:embed="rId7"/>
                <a:srcRect l="57196" t="44534" r="23905" b="29022"/>
                <a:stretch/>
              </p:blipFill>
              <p:spPr>
                <a:xfrm>
                  <a:off x="698705" y="3703085"/>
                  <a:ext cx="1954619" cy="1532973"/>
                </a:xfrm>
                <a:prstGeom prst="rect">
                  <a:avLst/>
                </a:prstGeom>
              </p:spPr>
            </p:pic>
            <p:pic>
              <p:nvPicPr>
                <p:cNvPr id="24" name="Picture 23">
                  <a:extLst>
                    <a:ext uri="{FF2B5EF4-FFF2-40B4-BE49-F238E27FC236}">
                      <a16:creationId xmlns:a16="http://schemas.microsoft.com/office/drawing/2014/main" id="{E17D49F2-067F-0086-3FFC-2539956A0F02}"/>
                    </a:ext>
                  </a:extLst>
                </p:cNvPr>
                <p:cNvPicPr>
                  <a:picLocks noChangeAspect="1"/>
                </p:cNvPicPr>
                <p:nvPr/>
              </p:nvPicPr>
              <p:blipFill rotWithShape="1">
                <a:blip r:embed="rId8"/>
                <a:srcRect l="27273" t="16667" r="31313" b="26774"/>
                <a:stretch/>
              </p:blipFill>
              <p:spPr>
                <a:xfrm>
                  <a:off x="2876518" y="3801927"/>
                  <a:ext cx="1822267" cy="1394873"/>
                </a:xfrm>
                <a:prstGeom prst="rect">
                  <a:avLst/>
                </a:prstGeom>
                <a:ln>
                  <a:solidFill>
                    <a:schemeClr val="tx1"/>
                  </a:solidFill>
                </a:ln>
                <a:effectLst>
                  <a:outerShdw blurRad="50800" dist="38100" dir="2700000" algn="tl" rotWithShape="0">
                    <a:prstClr val="black">
                      <a:alpha val="40000"/>
                    </a:prstClr>
                  </a:outerShdw>
                </a:effectLst>
              </p:spPr>
            </p:pic>
          </p:grpSp>
        </p:grpSp>
      </p:grpSp>
      <p:pic>
        <p:nvPicPr>
          <p:cNvPr id="25" name="Picture 24" descr="A qr code on a white background&#10;&#10;Description automatically generated">
            <a:extLst>
              <a:ext uri="{FF2B5EF4-FFF2-40B4-BE49-F238E27FC236}">
                <a16:creationId xmlns:a16="http://schemas.microsoft.com/office/drawing/2014/main" id="{F2D8A945-E0D9-87F4-2294-DA67637CA6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8976" y="7034273"/>
            <a:ext cx="1457498" cy="1457498"/>
          </a:xfrm>
          <a:prstGeom prst="rect">
            <a:avLst/>
          </a:prstGeom>
        </p:spPr>
      </p:pic>
      <p:sp>
        <p:nvSpPr>
          <p:cNvPr id="28" name="TextBox 27">
            <a:extLst>
              <a:ext uri="{FF2B5EF4-FFF2-40B4-BE49-F238E27FC236}">
                <a16:creationId xmlns:a16="http://schemas.microsoft.com/office/drawing/2014/main" id="{34B79464-54E4-A44B-0AAB-5FB0F100C7B4}"/>
              </a:ext>
            </a:extLst>
          </p:cNvPr>
          <p:cNvSpPr txBox="1"/>
          <p:nvPr/>
        </p:nvSpPr>
        <p:spPr>
          <a:xfrm>
            <a:off x="6324600" y="7974102"/>
            <a:ext cx="7179145" cy="830997"/>
          </a:xfrm>
          <a:prstGeom prst="rect">
            <a:avLst/>
          </a:prstGeom>
          <a:noFill/>
        </p:spPr>
        <p:txBody>
          <a:bodyPr wrap="none" rtlCol="0">
            <a:spAutoFit/>
          </a:bodyPr>
          <a:lstStyle/>
          <a:p>
            <a:pPr algn="ctr" defTabSz="1371600">
              <a:defRPr/>
            </a:pPr>
            <a:r>
              <a:rPr lang="en-US" sz="4800" dirty="0">
                <a:solidFill>
                  <a:srgbClr val="000000"/>
                </a:solidFill>
                <a:latin typeface="NB International Pro Light" panose="020F0502020204030204"/>
              </a:rPr>
              <a:t>The Owner Platform (PMIS) </a:t>
            </a:r>
          </a:p>
        </p:txBody>
      </p:sp>
    </p:spTree>
    <p:extLst>
      <p:ext uri="{BB962C8B-B14F-4D97-AF65-F5344CB8AC3E}">
        <p14:creationId xmlns:p14="http://schemas.microsoft.com/office/powerpoint/2010/main" val="65034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E7B-3F08-44D4-4AA4-6516838B64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9D24E-C974-DDCB-BBED-F280A80A8465}"/>
              </a:ext>
            </a:extLst>
          </p:cNvPr>
          <p:cNvSpPr>
            <a:spLocks noGrp="1"/>
          </p:cNvSpPr>
          <p:nvPr>
            <p:ph type="sldNum" sz="quarter" idx="12"/>
          </p:nvPr>
        </p:nvSpPr>
        <p:spPr/>
        <p:txBody>
          <a:bodyPr/>
          <a:lstStyle/>
          <a:p>
            <a:pPr>
              <a:defRPr/>
            </a:pPr>
            <a:fld id="{BA0DDFEA-898B-164A-A983-E172D93526E3}" type="slidenum">
              <a:rPr lang="en-GB" smtClean="0"/>
              <a:pPr>
                <a:defRPr/>
              </a:pPr>
              <a:t>4</a:t>
            </a:fld>
            <a:endParaRPr lang="en-GB" dirty="0"/>
          </a:p>
        </p:txBody>
      </p:sp>
      <p:grpSp>
        <p:nvGrpSpPr>
          <p:cNvPr id="3" name="Group 2">
            <a:extLst>
              <a:ext uri="{FF2B5EF4-FFF2-40B4-BE49-F238E27FC236}">
                <a16:creationId xmlns:a16="http://schemas.microsoft.com/office/drawing/2014/main" id="{78817BA4-59D2-51BA-480B-EA1AB60AD507}"/>
              </a:ext>
            </a:extLst>
          </p:cNvPr>
          <p:cNvGrpSpPr/>
          <p:nvPr/>
        </p:nvGrpSpPr>
        <p:grpSpPr>
          <a:xfrm>
            <a:off x="533401" y="2552700"/>
            <a:ext cx="13117212" cy="6553200"/>
            <a:chOff x="430744" y="752410"/>
            <a:chExt cx="7113651" cy="3238799"/>
          </a:xfrm>
        </p:grpSpPr>
        <p:pic>
          <p:nvPicPr>
            <p:cNvPr id="4" name="Picture 3">
              <a:extLst>
                <a:ext uri="{FF2B5EF4-FFF2-40B4-BE49-F238E27FC236}">
                  <a16:creationId xmlns:a16="http://schemas.microsoft.com/office/drawing/2014/main" id="{BD72A87E-D5C8-266B-9D4C-D5C6E379EAA6}"/>
                </a:ext>
              </a:extLst>
            </p:cNvPr>
            <p:cNvPicPr>
              <a:picLocks noChangeAspect="1"/>
            </p:cNvPicPr>
            <p:nvPr/>
          </p:nvPicPr>
          <p:blipFill rotWithShape="1">
            <a:blip r:embed="rId2"/>
            <a:srcRect l="37105" t="17544" r="38428" b="28421"/>
            <a:stretch/>
          </p:blipFill>
          <p:spPr>
            <a:xfrm>
              <a:off x="6720814" y="1896972"/>
              <a:ext cx="793553" cy="985849"/>
            </a:xfrm>
            <a:prstGeom prst="rect">
              <a:avLst/>
            </a:prstGeom>
            <a:ln>
              <a:solidFill>
                <a:srgbClr val="000000"/>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CEFFA2B6-F5B3-4EBE-219E-DE62B74A0FA9}"/>
                </a:ext>
              </a:extLst>
            </p:cNvPr>
            <p:cNvGrpSpPr/>
            <p:nvPr/>
          </p:nvGrpSpPr>
          <p:grpSpPr>
            <a:xfrm>
              <a:off x="430744" y="752410"/>
              <a:ext cx="7113651" cy="3238799"/>
              <a:chOff x="430744" y="752410"/>
              <a:chExt cx="7113651" cy="3238799"/>
            </a:xfrm>
          </p:grpSpPr>
          <p:grpSp>
            <p:nvGrpSpPr>
              <p:cNvPr id="6" name="Group 5">
                <a:extLst>
                  <a:ext uri="{FF2B5EF4-FFF2-40B4-BE49-F238E27FC236}">
                    <a16:creationId xmlns:a16="http://schemas.microsoft.com/office/drawing/2014/main" id="{ECCD0016-463F-DCE0-0DC4-63AA04C3F0E4}"/>
                  </a:ext>
                </a:extLst>
              </p:cNvPr>
              <p:cNvGrpSpPr/>
              <p:nvPr/>
            </p:nvGrpSpPr>
            <p:grpSpPr>
              <a:xfrm>
                <a:off x="446164" y="1900241"/>
                <a:ext cx="7098231" cy="2090968"/>
                <a:chOff x="501449" y="1650795"/>
                <a:chExt cx="7348661" cy="2223784"/>
              </a:xfrm>
            </p:grpSpPr>
            <p:pic>
              <p:nvPicPr>
                <p:cNvPr id="17" name="Picture 16">
                  <a:extLst>
                    <a:ext uri="{FF2B5EF4-FFF2-40B4-BE49-F238E27FC236}">
                      <a16:creationId xmlns:a16="http://schemas.microsoft.com/office/drawing/2014/main" id="{C555DD60-804E-E980-0718-89D37053C5E1}"/>
                    </a:ext>
                  </a:extLst>
                </p:cNvPr>
                <p:cNvPicPr>
                  <a:picLocks noChangeAspect="1"/>
                </p:cNvPicPr>
                <p:nvPr/>
              </p:nvPicPr>
              <p:blipFill rotWithShape="1">
                <a:blip r:embed="rId3"/>
                <a:srcRect l="31062" t="17510" r="36106" b="6706"/>
                <a:stretch/>
              </p:blipFill>
              <p:spPr>
                <a:xfrm>
                  <a:off x="2173182" y="1652426"/>
                  <a:ext cx="805444" cy="1045789"/>
                </a:xfrm>
                <a:prstGeom prst="rect">
                  <a:avLst/>
                </a:prstGeom>
                <a:ln>
                  <a:solidFill>
                    <a:srgbClr val="000000"/>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004D971-B623-C218-0A2D-6C3CAC1588BC}"/>
                    </a:ext>
                  </a:extLst>
                </p:cNvPr>
                <p:cNvPicPr>
                  <a:picLocks noChangeAspect="1"/>
                </p:cNvPicPr>
                <p:nvPr/>
              </p:nvPicPr>
              <p:blipFill rotWithShape="1">
                <a:blip r:embed="rId4"/>
                <a:srcRect l="31666" t="22109" r="36389" b="6996"/>
                <a:stretch/>
              </p:blipFill>
              <p:spPr>
                <a:xfrm>
                  <a:off x="4572038" y="1650795"/>
                  <a:ext cx="837720" cy="1045789"/>
                </a:xfrm>
                <a:prstGeom prst="rect">
                  <a:avLst/>
                </a:prstGeom>
                <a:ln>
                  <a:solidFill>
                    <a:srgbClr val="000000"/>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CD305028-AE92-0C2E-FCBA-A1CAAA462546}"/>
                    </a:ext>
                  </a:extLst>
                </p:cNvPr>
                <p:cNvPicPr>
                  <a:picLocks noChangeAspect="1"/>
                </p:cNvPicPr>
                <p:nvPr/>
              </p:nvPicPr>
              <p:blipFill rotWithShape="1">
                <a:blip r:embed="rId5"/>
                <a:srcRect l="21899" t="16889" r="23101" b="8622"/>
                <a:stretch/>
              </p:blipFill>
              <p:spPr>
                <a:xfrm>
                  <a:off x="5520087" y="1652427"/>
                  <a:ext cx="1372754" cy="1045788"/>
                </a:xfrm>
                <a:prstGeom prst="rect">
                  <a:avLst/>
                </a:prstGeom>
                <a:ln>
                  <a:solidFill>
                    <a:srgbClr val="000000"/>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87DA90B9-E021-EFBB-49A6-2C791F968236}"/>
                    </a:ext>
                  </a:extLst>
                </p:cNvPr>
                <p:cNvPicPr>
                  <a:picLocks noChangeAspect="1"/>
                </p:cNvPicPr>
                <p:nvPr/>
              </p:nvPicPr>
              <p:blipFill rotWithShape="1">
                <a:blip r:embed="rId6"/>
                <a:srcRect l="21770" t="19352" r="22832" b="6317"/>
                <a:stretch/>
              </p:blipFill>
              <p:spPr>
                <a:xfrm>
                  <a:off x="501449" y="1650795"/>
                  <a:ext cx="1561404" cy="1047420"/>
                </a:xfrm>
                <a:prstGeom prst="rect">
                  <a:avLst/>
                </a:prstGeom>
                <a:ln>
                  <a:solidFill>
                    <a:srgbClr val="000000"/>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80715BA-2F49-377D-221D-B0E25D953463}"/>
                    </a:ext>
                  </a:extLst>
                </p:cNvPr>
                <p:cNvPicPr>
                  <a:picLocks noChangeAspect="1"/>
                </p:cNvPicPr>
                <p:nvPr/>
              </p:nvPicPr>
              <p:blipFill rotWithShape="1">
                <a:blip r:embed="rId7"/>
                <a:srcRect l="28609" t="21333" r="30174" b="21852"/>
                <a:stretch/>
              </p:blipFill>
              <p:spPr>
                <a:xfrm>
                  <a:off x="501449" y="2820842"/>
                  <a:ext cx="1304181" cy="1011211"/>
                </a:xfrm>
                <a:prstGeom prst="rect">
                  <a:avLst/>
                </a:prstGeom>
                <a:ln>
                  <a:solidFill>
                    <a:srgbClr val="000000"/>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849D8C97-1377-9294-20CC-D4DB2CF78C9B}"/>
                    </a:ext>
                  </a:extLst>
                </p:cNvPr>
                <p:cNvPicPr>
                  <a:picLocks noChangeAspect="1"/>
                </p:cNvPicPr>
                <p:nvPr/>
              </p:nvPicPr>
              <p:blipFill rotWithShape="1">
                <a:blip r:embed="rId8"/>
                <a:srcRect l="26842" t="21085" r="32118" b="24373"/>
                <a:stretch/>
              </p:blipFill>
              <p:spPr>
                <a:xfrm>
                  <a:off x="1960795" y="2820842"/>
                  <a:ext cx="1345693" cy="1006005"/>
                </a:xfrm>
                <a:prstGeom prst="rect">
                  <a:avLst/>
                </a:prstGeom>
                <a:ln>
                  <a:solidFill>
                    <a:srgbClr val="000000"/>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BF50ED14-CEA3-26AE-EBCA-6E6C375E18AE}"/>
                    </a:ext>
                  </a:extLst>
                </p:cNvPr>
                <p:cNvPicPr>
                  <a:picLocks noChangeAspect="1"/>
                </p:cNvPicPr>
                <p:nvPr/>
              </p:nvPicPr>
              <p:blipFill rotWithShape="1">
                <a:blip r:embed="rId9"/>
                <a:srcRect l="20382" t="16609" r="25512" b="9239"/>
                <a:stretch/>
              </p:blipFill>
              <p:spPr>
                <a:xfrm>
                  <a:off x="3461653" y="2816284"/>
                  <a:ext cx="1343090" cy="1035395"/>
                </a:xfrm>
                <a:prstGeom prst="rect">
                  <a:avLst/>
                </a:prstGeom>
                <a:ln>
                  <a:solidFill>
                    <a:srgbClr val="000000"/>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0688EA55-A09A-FADC-8762-8A632BF379BA}"/>
                    </a:ext>
                  </a:extLst>
                </p:cNvPr>
                <p:cNvPicPr>
                  <a:picLocks noChangeAspect="1"/>
                </p:cNvPicPr>
                <p:nvPr/>
              </p:nvPicPr>
              <p:blipFill rotWithShape="1">
                <a:blip r:embed="rId10"/>
                <a:srcRect l="19920" t="17066" r="25511" b="9006"/>
                <a:stretch/>
              </p:blipFill>
              <p:spPr>
                <a:xfrm>
                  <a:off x="4959907" y="2820842"/>
                  <a:ext cx="1373442" cy="1046648"/>
                </a:xfrm>
                <a:prstGeom prst="rect">
                  <a:avLst/>
                </a:prstGeom>
                <a:ln>
                  <a:solidFill>
                    <a:srgbClr val="000000"/>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33E6597E-88D6-E901-B5E7-B7702DE9886C}"/>
                    </a:ext>
                  </a:extLst>
                </p:cNvPr>
                <p:cNvPicPr>
                  <a:picLocks noChangeAspect="1"/>
                </p:cNvPicPr>
                <p:nvPr/>
              </p:nvPicPr>
              <p:blipFill rotWithShape="1">
                <a:blip r:embed="rId11"/>
                <a:srcRect l="20382" t="16593" r="25512" b="8345"/>
                <a:stretch/>
              </p:blipFill>
              <p:spPr>
                <a:xfrm>
                  <a:off x="6488513" y="2812041"/>
                  <a:ext cx="1361597" cy="1062538"/>
                </a:xfrm>
                <a:prstGeom prst="rect">
                  <a:avLst/>
                </a:prstGeom>
                <a:ln>
                  <a:solidFill>
                    <a:srgbClr val="000000"/>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4AF44E90-EAFC-FAB8-865E-8DBBD8BCBA1F}"/>
                    </a:ext>
                  </a:extLst>
                </p:cNvPr>
                <p:cNvPicPr>
                  <a:picLocks noChangeAspect="1"/>
                </p:cNvPicPr>
                <p:nvPr/>
              </p:nvPicPr>
              <p:blipFill rotWithShape="1">
                <a:blip r:embed="rId12"/>
                <a:srcRect l="24353" t="25218" r="34548" b="18355"/>
                <a:stretch/>
              </p:blipFill>
              <p:spPr>
                <a:xfrm>
                  <a:off x="3088955" y="1657802"/>
                  <a:ext cx="1372754" cy="1060138"/>
                </a:xfrm>
                <a:prstGeom prst="rect">
                  <a:avLst/>
                </a:prstGeom>
                <a:ln>
                  <a:solidFill>
                    <a:srgbClr val="000000"/>
                  </a:solidFill>
                </a:ln>
                <a:effectLst>
                  <a:outerShdw blurRad="50800" dist="38100" dir="2700000" algn="tl" rotWithShape="0">
                    <a:prstClr val="black">
                      <a:alpha val="40000"/>
                    </a:prstClr>
                  </a:outerShdw>
                </a:effectLst>
              </p:spPr>
            </p:pic>
          </p:grpSp>
          <p:pic>
            <p:nvPicPr>
              <p:cNvPr id="7" name="Picture 5">
                <a:extLst>
                  <a:ext uri="{FF2B5EF4-FFF2-40B4-BE49-F238E27FC236}">
                    <a16:creationId xmlns:a16="http://schemas.microsoft.com/office/drawing/2014/main" id="{50FF4556-D2A2-610F-25A3-5023B0021A5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895" t="10001" r="31105" b="6069"/>
              <a:stretch/>
            </p:blipFill>
            <p:spPr bwMode="auto">
              <a:xfrm>
                <a:off x="430744" y="752410"/>
                <a:ext cx="809172" cy="1018152"/>
              </a:xfrm>
              <a:prstGeom prst="rect">
                <a:avLst/>
              </a:prstGeom>
              <a:noFill/>
              <a:ln w="6350">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0FC897AE-2EA1-FE40-B4A3-A209842C0E74}"/>
                  </a:ext>
                </a:extLst>
              </p:cNvPr>
              <p:cNvPicPr>
                <a:picLocks noChangeAspect="1"/>
              </p:cNvPicPr>
              <p:nvPr/>
            </p:nvPicPr>
            <p:blipFill rotWithShape="1">
              <a:blip r:embed="rId14"/>
              <a:srcRect l="35394" t="17778" r="40334" b="27366"/>
              <a:stretch/>
            </p:blipFill>
            <p:spPr>
              <a:xfrm>
                <a:off x="2238829" y="752410"/>
                <a:ext cx="799090" cy="1015837"/>
              </a:xfrm>
              <a:prstGeom prst="rect">
                <a:avLst/>
              </a:prstGeom>
              <a:ln>
                <a:solidFill>
                  <a:srgbClr val="00000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EEC82CA-4D7D-9A58-A12F-0AF52CD67933}"/>
                  </a:ext>
                </a:extLst>
              </p:cNvPr>
              <p:cNvPicPr>
                <a:picLocks noChangeAspect="1"/>
              </p:cNvPicPr>
              <p:nvPr/>
            </p:nvPicPr>
            <p:blipFill rotWithShape="1">
              <a:blip r:embed="rId15"/>
              <a:srcRect l="37455" t="21307" r="42513" b="29802"/>
              <a:stretch/>
            </p:blipFill>
            <p:spPr>
              <a:xfrm>
                <a:off x="6765230" y="752410"/>
                <a:ext cx="751041" cy="1031021"/>
              </a:xfrm>
              <a:prstGeom prst="rect">
                <a:avLst/>
              </a:prstGeom>
              <a:ln>
                <a:solidFill>
                  <a:srgbClr val="000000"/>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D70FCE1-31F4-9F27-C4C2-79F028AFD377}"/>
                  </a:ext>
                </a:extLst>
              </p:cNvPr>
              <p:cNvPicPr>
                <a:picLocks noChangeAspect="1"/>
              </p:cNvPicPr>
              <p:nvPr/>
            </p:nvPicPr>
            <p:blipFill rotWithShape="1">
              <a:blip r:embed="rId16"/>
              <a:srcRect l="32652" t="22532" r="36612" b="5804"/>
              <a:stretch/>
            </p:blipFill>
            <p:spPr>
              <a:xfrm>
                <a:off x="4945503" y="752410"/>
                <a:ext cx="786154" cy="1031021"/>
              </a:xfrm>
              <a:prstGeom prst="rect">
                <a:avLst/>
              </a:prstGeom>
              <a:ln>
                <a:solidFill>
                  <a:srgbClr val="000000"/>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EC60D6C-20F2-1877-3E2B-06FD1AC8DABD}"/>
                  </a:ext>
                </a:extLst>
              </p:cNvPr>
              <p:cNvPicPr>
                <a:picLocks noChangeAspect="1"/>
              </p:cNvPicPr>
              <p:nvPr/>
            </p:nvPicPr>
            <p:blipFill rotWithShape="1">
              <a:blip r:embed="rId17"/>
              <a:srcRect l="31094" t="15161" r="36542" b="10000"/>
              <a:stretch/>
            </p:blipFill>
            <p:spPr>
              <a:xfrm>
                <a:off x="3144455" y="752410"/>
                <a:ext cx="786154" cy="1022564"/>
              </a:xfrm>
              <a:prstGeom prst="rect">
                <a:avLst/>
              </a:prstGeom>
              <a:ln>
                <a:solidFill>
                  <a:srgbClr val="000000"/>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73CE2F0-0BB8-3325-7505-3A4D6FFE1242}"/>
                  </a:ext>
                </a:extLst>
              </p:cNvPr>
              <p:cNvPicPr>
                <a:picLocks noChangeAspect="1"/>
              </p:cNvPicPr>
              <p:nvPr/>
            </p:nvPicPr>
            <p:blipFill rotWithShape="1">
              <a:blip r:embed="rId18"/>
              <a:srcRect l="36906" t="22403" r="42089" b="29723"/>
              <a:stretch/>
            </p:blipFill>
            <p:spPr>
              <a:xfrm>
                <a:off x="4037145" y="752410"/>
                <a:ext cx="801822" cy="1027960"/>
              </a:xfrm>
              <a:prstGeom prst="rect">
                <a:avLst/>
              </a:prstGeom>
              <a:ln>
                <a:solidFill>
                  <a:srgbClr val="000000"/>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B437A41A-940C-FF08-4176-A8F03CE4D57B}"/>
                  </a:ext>
                </a:extLst>
              </p:cNvPr>
              <p:cNvGrpSpPr/>
              <p:nvPr/>
            </p:nvGrpSpPr>
            <p:grpSpPr>
              <a:xfrm>
                <a:off x="1346452" y="752410"/>
                <a:ext cx="785841" cy="1010813"/>
                <a:chOff x="2561915" y="779816"/>
                <a:chExt cx="785841" cy="1010813"/>
              </a:xfrm>
            </p:grpSpPr>
            <p:pic>
              <p:nvPicPr>
                <p:cNvPr id="15" name="Picture 14">
                  <a:extLst>
                    <a:ext uri="{FF2B5EF4-FFF2-40B4-BE49-F238E27FC236}">
                      <a16:creationId xmlns:a16="http://schemas.microsoft.com/office/drawing/2014/main" id="{ED04EE48-6307-CCF9-73D1-A1AC691376EC}"/>
                    </a:ext>
                  </a:extLst>
                </p:cNvPr>
                <p:cNvPicPr>
                  <a:picLocks noChangeAspect="1"/>
                </p:cNvPicPr>
                <p:nvPr/>
              </p:nvPicPr>
              <p:blipFill rotWithShape="1">
                <a:blip r:embed="rId19"/>
                <a:srcRect l="35330" t="17366" r="40333" b="26982"/>
                <a:stretch/>
              </p:blipFill>
              <p:spPr>
                <a:xfrm>
                  <a:off x="2561915" y="779816"/>
                  <a:ext cx="785841" cy="1010813"/>
                </a:xfrm>
                <a:prstGeom prst="rect">
                  <a:avLst/>
                </a:prstGeom>
                <a:ln>
                  <a:solidFill>
                    <a:srgbClr val="000000"/>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B820A732-2B7F-6925-4951-567FC22ED3D9}"/>
                    </a:ext>
                  </a:extLst>
                </p:cNvPr>
                <p:cNvSpPr/>
                <p:nvPr/>
              </p:nvSpPr>
              <p:spPr>
                <a:xfrm>
                  <a:off x="3063860" y="1518607"/>
                  <a:ext cx="108322" cy="45719"/>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FFFFF"/>
                    </a:solidFill>
                    <a:effectLst/>
                    <a:uLnTx/>
                    <a:uFillTx/>
                    <a:latin typeface="NB International Pro Light" panose="020F0502020204030204"/>
                    <a:ea typeface="+mn-ea"/>
                    <a:cs typeface="+mn-cs"/>
                  </a:endParaRPr>
                </a:p>
              </p:txBody>
            </p:sp>
          </p:grpSp>
          <p:pic>
            <p:nvPicPr>
              <p:cNvPr id="14" name="Picture 13">
                <a:extLst>
                  <a:ext uri="{FF2B5EF4-FFF2-40B4-BE49-F238E27FC236}">
                    <a16:creationId xmlns:a16="http://schemas.microsoft.com/office/drawing/2014/main" id="{8A8CDC36-EA05-389E-E03E-F338E8C61696}"/>
                  </a:ext>
                </a:extLst>
              </p:cNvPr>
              <p:cNvPicPr>
                <a:picLocks noChangeAspect="1"/>
              </p:cNvPicPr>
              <p:nvPr/>
            </p:nvPicPr>
            <p:blipFill rotWithShape="1">
              <a:blip r:embed="rId20"/>
              <a:srcRect l="31547" t="21038" r="36450" b="7683"/>
              <a:stretch/>
            </p:blipFill>
            <p:spPr>
              <a:xfrm>
                <a:off x="5838193" y="752411"/>
                <a:ext cx="820501" cy="1027960"/>
              </a:xfrm>
              <a:prstGeom prst="rect">
                <a:avLst/>
              </a:prstGeom>
              <a:ln>
                <a:solidFill>
                  <a:srgbClr val="000000"/>
                </a:solidFill>
              </a:ln>
              <a:effectLst>
                <a:outerShdw blurRad="50800" dist="38100" dir="2700000" algn="tl" rotWithShape="0">
                  <a:prstClr val="black">
                    <a:alpha val="40000"/>
                  </a:prstClr>
                </a:outerShdw>
              </a:effectLst>
            </p:spPr>
          </p:pic>
        </p:grpSp>
      </p:grpSp>
      <p:sp>
        <p:nvSpPr>
          <p:cNvPr id="27" name="Text Placeholder 2">
            <a:extLst>
              <a:ext uri="{FF2B5EF4-FFF2-40B4-BE49-F238E27FC236}">
                <a16:creationId xmlns:a16="http://schemas.microsoft.com/office/drawing/2014/main" id="{1E0262E8-AF22-D17A-AD95-70F7E8A4E31F}"/>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Dozens of free research reports on key industry trends </a:t>
            </a:r>
            <a:endParaRPr lang="en-US" sz="3600" b="1" dirty="0"/>
          </a:p>
        </p:txBody>
      </p:sp>
      <p:sp>
        <p:nvSpPr>
          <p:cNvPr id="28" name="Title 3">
            <a:extLst>
              <a:ext uri="{FF2B5EF4-FFF2-40B4-BE49-F238E27FC236}">
                <a16:creationId xmlns:a16="http://schemas.microsoft.com/office/drawing/2014/main" id="{F4DE22AA-D30B-0C5E-5B90-70325E572437}"/>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Dodge Industry Insights Research</a:t>
            </a:r>
          </a:p>
        </p:txBody>
      </p:sp>
      <p:pic>
        <p:nvPicPr>
          <p:cNvPr id="29" name="Picture 28" descr="A qr code on a white background&#10;&#10;Description automatically generated">
            <a:extLst>
              <a:ext uri="{FF2B5EF4-FFF2-40B4-BE49-F238E27FC236}">
                <a16:creationId xmlns:a16="http://schemas.microsoft.com/office/drawing/2014/main" id="{97250090-77D4-EDE8-DBC4-9CD68DAC15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923281" y="3234706"/>
            <a:ext cx="3931105" cy="3931105"/>
          </a:xfrm>
          <a:prstGeom prst="rect">
            <a:avLst/>
          </a:prstGeom>
        </p:spPr>
      </p:pic>
      <p:grpSp>
        <p:nvGrpSpPr>
          <p:cNvPr id="30" name="Group 29">
            <a:extLst>
              <a:ext uri="{FF2B5EF4-FFF2-40B4-BE49-F238E27FC236}">
                <a16:creationId xmlns:a16="http://schemas.microsoft.com/office/drawing/2014/main" id="{7D4E43B2-B66F-5459-529B-762BD92FCD03}"/>
              </a:ext>
            </a:extLst>
          </p:cNvPr>
          <p:cNvGrpSpPr/>
          <p:nvPr/>
        </p:nvGrpSpPr>
        <p:grpSpPr>
          <a:xfrm>
            <a:off x="380999" y="2372312"/>
            <a:ext cx="13214243" cy="6047788"/>
            <a:chOff x="768176" y="3635829"/>
            <a:chExt cx="10576174" cy="2924606"/>
          </a:xfrm>
        </p:grpSpPr>
        <p:sp>
          <p:nvSpPr>
            <p:cNvPr id="31" name="Scroll: Horizontal 30">
              <a:extLst>
                <a:ext uri="{FF2B5EF4-FFF2-40B4-BE49-F238E27FC236}">
                  <a16:creationId xmlns:a16="http://schemas.microsoft.com/office/drawing/2014/main" id="{A2D9A936-5477-F74F-E344-97B565EF4A2D}"/>
                </a:ext>
              </a:extLst>
            </p:cNvPr>
            <p:cNvSpPr/>
            <p:nvPr/>
          </p:nvSpPr>
          <p:spPr>
            <a:xfrm>
              <a:off x="768176" y="3635829"/>
              <a:ext cx="10576174" cy="2924606"/>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defRPr/>
              </a:pPr>
              <a:endParaRPr lang="en-US" sz="2700">
                <a:solidFill>
                  <a:srgbClr val="FFFFFF"/>
                </a:solidFill>
                <a:latin typeface="Poppins"/>
              </a:endParaRPr>
            </a:p>
          </p:txBody>
        </p:sp>
        <p:sp>
          <p:nvSpPr>
            <p:cNvPr id="32" name="TextBox 31">
              <a:extLst>
                <a:ext uri="{FF2B5EF4-FFF2-40B4-BE49-F238E27FC236}">
                  <a16:creationId xmlns:a16="http://schemas.microsoft.com/office/drawing/2014/main" id="{8FAD30DC-7887-C5AB-CD1F-F7CC63DE396B}"/>
                </a:ext>
              </a:extLst>
            </p:cNvPr>
            <p:cNvSpPr txBox="1"/>
            <p:nvPr/>
          </p:nvSpPr>
          <p:spPr>
            <a:xfrm>
              <a:off x="816481" y="4181568"/>
              <a:ext cx="10257920" cy="1827918"/>
            </a:xfrm>
            <a:prstGeom prst="rect">
              <a:avLst/>
            </a:prstGeom>
            <a:noFill/>
          </p:spPr>
          <p:txBody>
            <a:bodyPr wrap="square" rtlCol="0">
              <a:spAutoFit/>
            </a:bodyPr>
            <a:lstStyle/>
            <a:p>
              <a:pPr algn="ctr" defTabSz="1371600" eaLnBrk="0" fontAlgn="base" hangingPunct="0">
                <a:lnSpc>
                  <a:spcPts val="9000"/>
                </a:lnSpc>
                <a:spcBef>
                  <a:spcPct val="0"/>
                </a:spcBef>
                <a:spcAft>
                  <a:spcPct val="0"/>
                </a:spcAft>
                <a:defRPr/>
              </a:pPr>
              <a:r>
                <a:rPr lang="en-US" sz="9000" dirty="0">
                  <a:solidFill>
                    <a:srgbClr val="FFFFFF"/>
                  </a:solidFill>
                  <a:latin typeface="Poppins" pitchFamily="2" charset="77"/>
                </a:rPr>
                <a:t>Who’s Doing What </a:t>
              </a:r>
            </a:p>
            <a:p>
              <a:pPr algn="ctr" defTabSz="1371600" eaLnBrk="0" fontAlgn="base" hangingPunct="0">
                <a:lnSpc>
                  <a:spcPts val="9000"/>
                </a:lnSpc>
                <a:spcBef>
                  <a:spcPct val="0"/>
                </a:spcBef>
                <a:spcAft>
                  <a:spcPct val="0"/>
                </a:spcAft>
                <a:defRPr/>
              </a:pPr>
              <a:r>
                <a:rPr lang="en-US" sz="9000" dirty="0">
                  <a:solidFill>
                    <a:srgbClr val="FFFFFF"/>
                  </a:solidFill>
                  <a:latin typeface="Poppins" pitchFamily="2" charset="77"/>
                </a:rPr>
                <a:t>and </a:t>
              </a:r>
            </a:p>
            <a:p>
              <a:pPr algn="ctr" defTabSz="1371600" eaLnBrk="0" fontAlgn="base" hangingPunct="0">
                <a:lnSpc>
                  <a:spcPts val="9000"/>
                </a:lnSpc>
                <a:spcBef>
                  <a:spcPct val="0"/>
                </a:spcBef>
                <a:spcAft>
                  <a:spcPct val="0"/>
                </a:spcAft>
                <a:defRPr/>
              </a:pPr>
              <a:r>
                <a:rPr lang="en-US" sz="9000" dirty="0">
                  <a:solidFill>
                    <a:srgbClr val="FFFFFF"/>
                  </a:solidFill>
                  <a:latin typeface="Poppins" pitchFamily="2" charset="77"/>
                </a:rPr>
                <a:t>What’s Working Best</a:t>
              </a:r>
            </a:p>
          </p:txBody>
        </p:sp>
      </p:grpSp>
    </p:spTree>
    <p:extLst>
      <p:ext uri="{BB962C8B-B14F-4D97-AF65-F5344CB8AC3E}">
        <p14:creationId xmlns:p14="http://schemas.microsoft.com/office/powerpoint/2010/main" val="338610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AFE9A-8723-DB06-3662-20FF2A1540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322D8A-DB89-3893-0B57-C20EEA10499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itle 3">
            <a:extLst>
              <a:ext uri="{FF2B5EF4-FFF2-40B4-BE49-F238E27FC236}">
                <a16:creationId xmlns:a16="http://schemas.microsoft.com/office/drawing/2014/main" id="{48B9DCE9-5526-09FE-6E4E-829C63A5AFC5}"/>
              </a:ext>
            </a:extLst>
          </p:cNvPr>
          <p:cNvSpPr txBox="1">
            <a:spLocks/>
          </p:cNvSpPr>
          <p:nvPr/>
        </p:nvSpPr>
        <p:spPr>
          <a:xfrm>
            <a:off x="411480" y="644652"/>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r>
              <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Owners: </a:t>
            </a:r>
            <a:r>
              <a:rPr kumimoji="0" lang="en-US" sz="5400" b="1" i="1"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PMIS </a:t>
            </a:r>
            <a:r>
              <a:rPr lang="en-US" sz="5400" b="1" i="1" dirty="0">
                <a:solidFill>
                  <a:srgbClr val="5E5E5E"/>
                </a:solidFill>
                <a:latin typeface="Arial" panose="020B0604020202020204" pitchFamily="34" charset="0"/>
                <a:cs typeface="Arial" panose="020B0604020202020204" pitchFamily="34" charset="0"/>
              </a:rPr>
              <a:t>Adoption Driving Digital Control</a:t>
            </a:r>
            <a:endPar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C5FAF5F-4008-DA85-D3CD-914028011670}"/>
              </a:ext>
            </a:extLst>
          </p:cNvPr>
          <p:cNvSpPr txBox="1"/>
          <p:nvPr/>
        </p:nvSpPr>
        <p:spPr>
          <a:xfrm>
            <a:off x="548627" y="1463814"/>
            <a:ext cx="11150425" cy="707886"/>
          </a:xfrm>
          <a:prstGeom prst="rect">
            <a:avLst/>
          </a:prstGeom>
          <a:noFill/>
        </p:spPr>
        <p:txBody>
          <a:bodyPr wrap="none" rtlCol="0">
            <a:spAutoFit/>
          </a:bodyPr>
          <a:lstStyle/>
          <a:p>
            <a:pPr lvl="0">
              <a:defRPr/>
            </a:pPr>
            <a:r>
              <a:rPr kumimoji="0" lang="en-US" sz="4000" b="1" i="0" u="none" strike="noStrike" kern="1200" cap="none" spc="0" normalizeH="0" baseline="0" noProof="0" dirty="0">
                <a:ln>
                  <a:noFill/>
                </a:ln>
                <a:solidFill>
                  <a:srgbClr val="486B67"/>
                </a:solidFill>
                <a:effectLst/>
                <a:uLnTx/>
                <a:uFillTx/>
                <a:latin typeface="NB International Pro Light" panose="020F0502020204030204"/>
                <a:ea typeface="+mn-ea"/>
                <a:cs typeface="+mn-cs"/>
              </a:rPr>
              <a:t>Owners </a:t>
            </a:r>
            <a:r>
              <a:rPr lang="en-US" sz="4000" b="1" dirty="0">
                <a:solidFill>
                  <a:srgbClr val="486B67"/>
                </a:solidFill>
                <a:latin typeface="NB International Pro Light" panose="020F0502020204030204"/>
              </a:rPr>
              <a:t>Increasingly Mandating (Their) Digital Tools</a:t>
            </a:r>
            <a:endParaRPr kumimoji="0" lang="en-US" sz="4000" b="1" i="0" u="none" strike="noStrike" kern="1200" cap="none" spc="0" normalizeH="0" baseline="0" noProof="0" dirty="0">
              <a:ln>
                <a:noFill/>
              </a:ln>
              <a:solidFill>
                <a:srgbClr val="486B67"/>
              </a:solidFill>
              <a:effectLst/>
              <a:uLnTx/>
              <a:uFillTx/>
              <a:latin typeface="NB International Pro Light" panose="020F0502020204030204"/>
              <a:ea typeface="+mn-ea"/>
              <a:cs typeface="+mn-cs"/>
            </a:endParaRPr>
          </a:p>
        </p:txBody>
      </p:sp>
      <p:pic>
        <p:nvPicPr>
          <p:cNvPr id="3" name="Picture 2">
            <a:extLst>
              <a:ext uri="{FF2B5EF4-FFF2-40B4-BE49-F238E27FC236}">
                <a16:creationId xmlns:a16="http://schemas.microsoft.com/office/drawing/2014/main" id="{5B751C99-C032-4E61-B4C1-9CE72133A60B}"/>
              </a:ext>
            </a:extLst>
          </p:cNvPr>
          <p:cNvPicPr>
            <a:picLocks noChangeAspect="1"/>
          </p:cNvPicPr>
          <p:nvPr/>
        </p:nvPicPr>
        <p:blipFill rotWithShape="1">
          <a:blip r:embed="rId2"/>
          <a:srcRect l="26973" t="23255" r="35849" b="51530"/>
          <a:stretch/>
        </p:blipFill>
        <p:spPr>
          <a:xfrm>
            <a:off x="4092994" y="3811424"/>
            <a:ext cx="13044488" cy="4976501"/>
          </a:xfrm>
          <a:prstGeom prst="rect">
            <a:avLst/>
          </a:prstGeom>
        </p:spPr>
      </p:pic>
      <p:sp>
        <p:nvSpPr>
          <p:cNvPr id="4" name="TextBox 3">
            <a:extLst>
              <a:ext uri="{FF2B5EF4-FFF2-40B4-BE49-F238E27FC236}">
                <a16:creationId xmlns:a16="http://schemas.microsoft.com/office/drawing/2014/main" id="{09BB8F76-4F47-D479-8836-55E8BA9D6C4C}"/>
              </a:ext>
            </a:extLst>
          </p:cNvPr>
          <p:cNvSpPr txBox="1"/>
          <p:nvPr/>
        </p:nvSpPr>
        <p:spPr>
          <a:xfrm>
            <a:off x="5209216" y="2964286"/>
            <a:ext cx="11661464" cy="1323439"/>
          </a:xfrm>
          <a:prstGeom prst="rect">
            <a:avLst/>
          </a:prstGeom>
          <a:noFill/>
        </p:spPr>
        <p:txBody>
          <a:bodyPr wrap="square" rtlCol="0">
            <a:spAutoFit/>
          </a:bodyPr>
          <a:lstStyle/>
          <a:p>
            <a:pPr defTabSz="1371600" eaLnBrk="0" fontAlgn="base" hangingPunct="0">
              <a:spcBef>
                <a:spcPct val="0"/>
              </a:spcBef>
              <a:spcAft>
                <a:spcPct val="0"/>
              </a:spcAft>
              <a:defRPr/>
            </a:pPr>
            <a:r>
              <a:rPr lang="en-US" sz="6000" b="1" baseline="30000" dirty="0">
                <a:solidFill>
                  <a:srgbClr val="5EB446"/>
                </a:solidFill>
                <a:latin typeface="Barlow" panose="00000500000000000000" pitchFamily="2" charset="0"/>
              </a:rPr>
              <a:t>Frequency of Mandating That Contractors Use the Owner’s PMIS</a:t>
            </a:r>
          </a:p>
        </p:txBody>
      </p:sp>
      <p:sp>
        <p:nvSpPr>
          <p:cNvPr id="6" name="TextBox 5">
            <a:extLst>
              <a:ext uri="{FF2B5EF4-FFF2-40B4-BE49-F238E27FC236}">
                <a16:creationId xmlns:a16="http://schemas.microsoft.com/office/drawing/2014/main" id="{8CB08517-58FB-96A1-3F69-86AF155EC319}"/>
              </a:ext>
            </a:extLst>
          </p:cNvPr>
          <p:cNvSpPr txBox="1"/>
          <p:nvPr/>
        </p:nvSpPr>
        <p:spPr>
          <a:xfrm>
            <a:off x="890338" y="2781300"/>
            <a:ext cx="3537284" cy="5586145"/>
          </a:xfrm>
          <a:prstGeom prst="rect">
            <a:avLst/>
          </a:prstGeom>
          <a:noFill/>
          <a:ln w="28575">
            <a:solidFill>
              <a:srgbClr val="FF0000"/>
            </a:solidFill>
          </a:ln>
        </p:spPr>
        <p:txBody>
          <a:bodyPr wrap="square" rtlCol="0">
            <a:spAutoFit/>
          </a:bodyPr>
          <a:lstStyle/>
          <a:p>
            <a:pPr marL="428625" indent="-428625" defTabSz="1371600" eaLnBrk="0" fontAlgn="base" hangingPunct="0">
              <a:spcBef>
                <a:spcPct val="0"/>
              </a:spcBef>
              <a:spcAft>
                <a:spcPct val="0"/>
              </a:spcAft>
              <a:buFont typeface="Arial" panose="020B0604020202020204" pitchFamily="34" charset="0"/>
              <a:buChar char="•"/>
              <a:defRPr/>
            </a:pPr>
            <a:r>
              <a:rPr lang="en-US" sz="3000" dirty="0">
                <a:solidFill>
                  <a:srgbClr val="5E5E5E"/>
                </a:solidFill>
                <a:latin typeface="Poppins" pitchFamily="2" charset="77"/>
              </a:rPr>
              <a:t>Owners who mandate  frequently report </a:t>
            </a:r>
            <a:r>
              <a:rPr lang="en-US" sz="3000" b="1" dirty="0">
                <a:solidFill>
                  <a:srgbClr val="5E5E5E"/>
                </a:solidFill>
                <a:latin typeface="Poppins" pitchFamily="2" charset="77"/>
              </a:rPr>
              <a:t>better accuracy, completeness, timeliness and consistency </a:t>
            </a:r>
            <a:r>
              <a:rPr lang="en-US" sz="3000" dirty="0">
                <a:solidFill>
                  <a:srgbClr val="5E5E5E"/>
                </a:solidFill>
                <a:latin typeface="Poppins" pitchFamily="2" charset="77"/>
              </a:rPr>
              <a:t>of the project data in their PMIS.</a:t>
            </a:r>
          </a:p>
          <a:p>
            <a:pPr marL="428625" indent="-428625" defTabSz="1371600" eaLnBrk="0" fontAlgn="base" hangingPunct="0">
              <a:spcBef>
                <a:spcPct val="0"/>
              </a:spcBef>
              <a:spcAft>
                <a:spcPct val="0"/>
              </a:spcAft>
              <a:buFont typeface="Arial" panose="020B0604020202020204" pitchFamily="34" charset="0"/>
              <a:buChar char="•"/>
              <a:defRPr/>
            </a:pPr>
            <a:endParaRPr lang="en-US" sz="2700" dirty="0">
              <a:solidFill>
                <a:srgbClr val="5E5E5E"/>
              </a:solidFill>
              <a:latin typeface="Poppins" pitchFamily="2" charset="77"/>
            </a:endParaRPr>
          </a:p>
        </p:txBody>
      </p:sp>
      <p:grpSp>
        <p:nvGrpSpPr>
          <p:cNvPr id="16" name="Group 15">
            <a:extLst>
              <a:ext uri="{FF2B5EF4-FFF2-40B4-BE49-F238E27FC236}">
                <a16:creationId xmlns:a16="http://schemas.microsoft.com/office/drawing/2014/main" id="{5372A655-FEAB-B4C6-1243-601B002858CB}"/>
              </a:ext>
            </a:extLst>
          </p:cNvPr>
          <p:cNvGrpSpPr/>
          <p:nvPr/>
        </p:nvGrpSpPr>
        <p:grpSpPr>
          <a:xfrm>
            <a:off x="11436767" y="3745851"/>
            <a:ext cx="5700714" cy="5077698"/>
            <a:chOff x="5057774" y="2474698"/>
            <a:chExt cx="3800475" cy="3926101"/>
          </a:xfrm>
        </p:grpSpPr>
        <p:sp>
          <p:nvSpPr>
            <p:cNvPr id="17" name="TextBox 16">
              <a:extLst>
                <a:ext uri="{FF2B5EF4-FFF2-40B4-BE49-F238E27FC236}">
                  <a16:creationId xmlns:a16="http://schemas.microsoft.com/office/drawing/2014/main" id="{C8C8B52C-83F5-83FA-D719-8A1855EC160B}"/>
                </a:ext>
              </a:extLst>
            </p:cNvPr>
            <p:cNvSpPr txBox="1"/>
            <p:nvPr/>
          </p:nvSpPr>
          <p:spPr>
            <a:xfrm>
              <a:off x="7280498" y="2887958"/>
              <a:ext cx="1181092" cy="713923"/>
            </a:xfrm>
            <a:prstGeom prst="rect">
              <a:avLst/>
            </a:prstGeom>
            <a:noFill/>
          </p:spPr>
          <p:txBody>
            <a:bodyPr wrap="none" rtlCol="0">
              <a:spAutoFit/>
            </a:bodyPr>
            <a:lstStyle/>
            <a:p>
              <a:pPr marL="0" marR="0" lvl="0" indent="0" algn="ctr" defTabSz="137160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0000"/>
                  </a:solidFill>
                  <a:effectLst/>
                  <a:uLnTx/>
                  <a:uFillTx/>
                </a:rPr>
                <a:t>62%</a:t>
              </a:r>
              <a:r>
                <a:rPr kumimoji="0" lang="en-US" sz="5400" b="1" i="0" u="none" strike="noStrike" kern="0" cap="none" spc="0" normalizeH="0" baseline="0" noProof="0" dirty="0">
                  <a:ln>
                    <a:noFill/>
                  </a:ln>
                  <a:solidFill>
                    <a:srgbClr val="5E5E5E"/>
                  </a:solidFill>
                  <a:effectLst/>
                  <a:uLnTx/>
                  <a:uFillTx/>
                </a:rPr>
                <a:t> </a:t>
              </a:r>
            </a:p>
          </p:txBody>
        </p:sp>
        <p:sp>
          <p:nvSpPr>
            <p:cNvPr id="26" name="Rectangle 25">
              <a:extLst>
                <a:ext uri="{FF2B5EF4-FFF2-40B4-BE49-F238E27FC236}">
                  <a16:creationId xmlns:a16="http://schemas.microsoft.com/office/drawing/2014/main" id="{4B99E19C-0001-7B6E-E89D-D35E5DD7ABAE}"/>
                </a:ext>
              </a:extLst>
            </p:cNvPr>
            <p:cNvSpPr/>
            <p:nvPr/>
          </p:nvSpPr>
          <p:spPr>
            <a:xfrm>
              <a:off x="5057774" y="2474698"/>
              <a:ext cx="3800475" cy="3926101"/>
            </a:xfrm>
            <a:prstGeom prst="rect">
              <a:avLst/>
            </a:prstGeom>
            <a:noFill/>
            <a:ln w="38100" cap="flat" cmpd="sng" algn="ctr">
              <a:solidFill>
                <a:srgbClr val="E9001F"/>
              </a:solidFill>
              <a:prstDash val="solid"/>
              <a:miter lim="800000"/>
            </a:ln>
            <a:effectLst/>
          </p:spPr>
          <p:txBody>
            <a:bodyPr rtlCol="0" anchor="ctr"/>
            <a:lstStyle/>
            <a:p>
              <a:pPr marL="0" marR="0" lvl="0" indent="0" algn="ctr" defTabSz="13716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cxnSp>
        <p:nvCxnSpPr>
          <p:cNvPr id="37" name="Straight Arrow Connector 36">
            <a:extLst>
              <a:ext uri="{FF2B5EF4-FFF2-40B4-BE49-F238E27FC236}">
                <a16:creationId xmlns:a16="http://schemas.microsoft.com/office/drawing/2014/main" id="{5729BED7-FA44-F087-C785-E10585A79738}"/>
              </a:ext>
            </a:extLst>
          </p:cNvPr>
          <p:cNvCxnSpPr>
            <a:cxnSpLocks/>
          </p:cNvCxnSpPr>
          <p:nvPr/>
        </p:nvCxnSpPr>
        <p:spPr>
          <a:xfrm>
            <a:off x="4427622" y="4457700"/>
            <a:ext cx="7009145"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92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43BD-08FE-673C-CC7B-ACB8F23BE6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DDAFF4-2607-F847-DF8F-3637E804DF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11D788FD-44F6-DF5F-A6E6-B80A436A300F}"/>
              </a:ext>
            </a:extLst>
          </p:cNvPr>
          <p:cNvSpPr txBox="1"/>
          <p:nvPr/>
        </p:nvSpPr>
        <p:spPr>
          <a:xfrm>
            <a:off x="548627" y="1463814"/>
            <a:ext cx="1115042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86B67"/>
                </a:solidFill>
                <a:effectLst/>
                <a:uLnTx/>
                <a:uFillTx/>
                <a:latin typeface="NB International Pro Light" panose="020F0502020204030204"/>
                <a:ea typeface="+mn-ea"/>
                <a:cs typeface="+mn-cs"/>
              </a:rPr>
              <a:t>Owners Increasingly Mandating (Their) Digital Tools</a:t>
            </a:r>
          </a:p>
        </p:txBody>
      </p:sp>
      <p:pic>
        <p:nvPicPr>
          <p:cNvPr id="3" name="Picture 2">
            <a:extLst>
              <a:ext uri="{FF2B5EF4-FFF2-40B4-BE49-F238E27FC236}">
                <a16:creationId xmlns:a16="http://schemas.microsoft.com/office/drawing/2014/main" id="{EBA1246C-7A03-170D-CC07-7AC567C22304}"/>
              </a:ext>
            </a:extLst>
          </p:cNvPr>
          <p:cNvPicPr>
            <a:picLocks noChangeAspect="1"/>
          </p:cNvPicPr>
          <p:nvPr/>
        </p:nvPicPr>
        <p:blipFill rotWithShape="1">
          <a:blip r:embed="rId2"/>
          <a:srcRect l="26973" t="23255" r="35849" b="51530"/>
          <a:stretch/>
        </p:blipFill>
        <p:spPr>
          <a:xfrm>
            <a:off x="4092994" y="3811424"/>
            <a:ext cx="13044488" cy="4976501"/>
          </a:xfrm>
          <a:prstGeom prst="rect">
            <a:avLst/>
          </a:prstGeom>
        </p:spPr>
      </p:pic>
      <p:sp>
        <p:nvSpPr>
          <p:cNvPr id="4" name="TextBox 3">
            <a:extLst>
              <a:ext uri="{FF2B5EF4-FFF2-40B4-BE49-F238E27FC236}">
                <a16:creationId xmlns:a16="http://schemas.microsoft.com/office/drawing/2014/main" id="{0983C8A8-72CD-946B-90FB-D68829EC9A7F}"/>
              </a:ext>
            </a:extLst>
          </p:cNvPr>
          <p:cNvSpPr txBox="1"/>
          <p:nvPr/>
        </p:nvSpPr>
        <p:spPr>
          <a:xfrm>
            <a:off x="5209216" y="2964286"/>
            <a:ext cx="11661464" cy="1323439"/>
          </a:xfrm>
          <a:prstGeom prst="rect">
            <a:avLst/>
          </a:prstGeom>
          <a:noFill/>
        </p:spPr>
        <p:txBody>
          <a:bodyPr wrap="square" rtlCol="0">
            <a:spAutoFit/>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30000" noProof="0" dirty="0">
                <a:ln>
                  <a:noFill/>
                </a:ln>
                <a:solidFill>
                  <a:srgbClr val="5EB446"/>
                </a:solidFill>
                <a:effectLst/>
                <a:uLnTx/>
                <a:uFillTx/>
                <a:latin typeface="Barlow" panose="00000500000000000000" pitchFamily="2" charset="0"/>
                <a:ea typeface="+mn-ea"/>
                <a:cs typeface="+mn-cs"/>
              </a:rPr>
              <a:t>Frequency of Mandating That Contractors Use the Owner’s PMIS</a:t>
            </a:r>
          </a:p>
        </p:txBody>
      </p:sp>
      <p:sp>
        <p:nvSpPr>
          <p:cNvPr id="6" name="TextBox 5">
            <a:extLst>
              <a:ext uri="{FF2B5EF4-FFF2-40B4-BE49-F238E27FC236}">
                <a16:creationId xmlns:a16="http://schemas.microsoft.com/office/drawing/2014/main" id="{B5A0C4C5-6823-CE76-2AFA-3B41E144676B}"/>
              </a:ext>
            </a:extLst>
          </p:cNvPr>
          <p:cNvSpPr txBox="1"/>
          <p:nvPr/>
        </p:nvSpPr>
        <p:spPr>
          <a:xfrm>
            <a:off x="890338" y="2781300"/>
            <a:ext cx="3537284" cy="5586145"/>
          </a:xfrm>
          <a:prstGeom prst="rect">
            <a:avLst/>
          </a:prstGeom>
          <a:noFill/>
          <a:ln w="28575">
            <a:solidFill>
              <a:srgbClr val="FF0000"/>
            </a:solidFill>
          </a:ln>
        </p:spPr>
        <p:txBody>
          <a:bodyPr wrap="square" rtlCol="0">
            <a:spAutoFit/>
          </a:bodyPr>
          <a:lstStyle/>
          <a:p>
            <a:pPr marL="428625" marR="0" lvl="0" indent="-428625" algn="l" defTabSz="13716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Poppins" pitchFamily="2" charset="77"/>
                <a:ea typeface="+mn-ea"/>
                <a:cs typeface="+mn-cs"/>
              </a:rPr>
              <a:t>Owners who mandate  frequently report </a:t>
            </a:r>
            <a:r>
              <a:rPr kumimoji="0" lang="en-US" sz="3000" b="1" i="0" u="none" strike="noStrike" kern="1200" cap="none" spc="0" normalizeH="0" baseline="0" noProof="0" dirty="0">
                <a:ln>
                  <a:noFill/>
                </a:ln>
                <a:solidFill>
                  <a:srgbClr val="5E5E5E"/>
                </a:solidFill>
                <a:effectLst/>
                <a:uLnTx/>
                <a:uFillTx/>
                <a:latin typeface="Poppins" pitchFamily="2" charset="77"/>
                <a:ea typeface="+mn-ea"/>
                <a:cs typeface="+mn-cs"/>
              </a:rPr>
              <a:t>better accuracy, completeness, timeliness and consistency </a:t>
            </a:r>
            <a:r>
              <a:rPr kumimoji="0" lang="en-US" sz="3000" b="0" i="0" u="none" strike="noStrike" kern="1200" cap="none" spc="0" normalizeH="0" baseline="0" noProof="0" dirty="0">
                <a:ln>
                  <a:noFill/>
                </a:ln>
                <a:solidFill>
                  <a:srgbClr val="5E5E5E"/>
                </a:solidFill>
                <a:effectLst/>
                <a:uLnTx/>
                <a:uFillTx/>
                <a:latin typeface="Poppins" pitchFamily="2" charset="77"/>
                <a:ea typeface="+mn-ea"/>
                <a:cs typeface="+mn-cs"/>
              </a:rPr>
              <a:t>of the project data in their PMIS.</a:t>
            </a:r>
          </a:p>
          <a:p>
            <a:pPr marL="428625" marR="0" lvl="0" indent="-428625" algn="l" defTabSz="13716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5E5E5E"/>
              </a:solidFill>
              <a:effectLst/>
              <a:uLnTx/>
              <a:uFillTx/>
              <a:latin typeface="Poppins" pitchFamily="2" charset="77"/>
              <a:ea typeface="+mn-ea"/>
              <a:cs typeface="+mn-cs"/>
            </a:endParaRPr>
          </a:p>
        </p:txBody>
      </p:sp>
      <p:grpSp>
        <p:nvGrpSpPr>
          <p:cNvPr id="16" name="Group 15">
            <a:extLst>
              <a:ext uri="{FF2B5EF4-FFF2-40B4-BE49-F238E27FC236}">
                <a16:creationId xmlns:a16="http://schemas.microsoft.com/office/drawing/2014/main" id="{37C06416-910B-A0C1-30CD-6ACA91A36C91}"/>
              </a:ext>
            </a:extLst>
          </p:cNvPr>
          <p:cNvGrpSpPr/>
          <p:nvPr/>
        </p:nvGrpSpPr>
        <p:grpSpPr>
          <a:xfrm>
            <a:off x="11436767" y="3745851"/>
            <a:ext cx="5700714" cy="5077698"/>
            <a:chOff x="5057774" y="2474698"/>
            <a:chExt cx="3800475" cy="3926101"/>
          </a:xfrm>
        </p:grpSpPr>
        <p:sp>
          <p:nvSpPr>
            <p:cNvPr id="17" name="TextBox 16">
              <a:extLst>
                <a:ext uri="{FF2B5EF4-FFF2-40B4-BE49-F238E27FC236}">
                  <a16:creationId xmlns:a16="http://schemas.microsoft.com/office/drawing/2014/main" id="{5497AF7F-431F-03FE-5B4F-C38F5C29C913}"/>
                </a:ext>
              </a:extLst>
            </p:cNvPr>
            <p:cNvSpPr txBox="1"/>
            <p:nvPr/>
          </p:nvSpPr>
          <p:spPr>
            <a:xfrm>
              <a:off x="7280498" y="2887958"/>
              <a:ext cx="1181092" cy="713923"/>
            </a:xfrm>
            <a:prstGeom prst="rect">
              <a:avLst/>
            </a:prstGeom>
            <a:noFill/>
          </p:spPr>
          <p:txBody>
            <a:bodyPr wrap="none" rtlCol="0">
              <a:spAutoFit/>
            </a:body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Poppins"/>
                  <a:ea typeface="+mn-ea"/>
                  <a:cs typeface="+mn-cs"/>
                </a:rPr>
                <a:t>62%</a:t>
              </a:r>
              <a:r>
                <a:rPr kumimoji="0" lang="en-US" sz="5400" b="1" i="0" u="none" strike="noStrike" kern="0" cap="none" spc="0" normalizeH="0" baseline="0" noProof="0" dirty="0">
                  <a:ln>
                    <a:noFill/>
                  </a:ln>
                  <a:solidFill>
                    <a:srgbClr val="5E5E5E"/>
                  </a:solidFill>
                  <a:effectLst/>
                  <a:uLnTx/>
                  <a:uFillTx/>
                  <a:latin typeface="Poppins"/>
                  <a:ea typeface="+mn-ea"/>
                  <a:cs typeface="+mn-cs"/>
                </a:rPr>
                <a:t> </a:t>
              </a:r>
            </a:p>
          </p:txBody>
        </p:sp>
        <p:sp>
          <p:nvSpPr>
            <p:cNvPr id="26" name="Rectangle 25">
              <a:extLst>
                <a:ext uri="{FF2B5EF4-FFF2-40B4-BE49-F238E27FC236}">
                  <a16:creationId xmlns:a16="http://schemas.microsoft.com/office/drawing/2014/main" id="{913A5EB8-7A79-B743-B70D-2E1FD4C21510}"/>
                </a:ext>
              </a:extLst>
            </p:cNvPr>
            <p:cNvSpPr/>
            <p:nvPr/>
          </p:nvSpPr>
          <p:spPr>
            <a:xfrm>
              <a:off x="5057774" y="2474698"/>
              <a:ext cx="3800475" cy="3926101"/>
            </a:xfrm>
            <a:prstGeom prst="rect">
              <a:avLst/>
            </a:prstGeom>
            <a:noFill/>
            <a:ln w="38100" cap="flat" cmpd="sng" algn="ctr">
              <a:solidFill>
                <a:srgbClr val="E9001F"/>
              </a:solidFill>
              <a:prstDash val="solid"/>
              <a:miter lim="800000"/>
            </a:ln>
            <a:effectLst/>
          </p:spPr>
          <p:txBody>
            <a:bodyPr rtlCol="0"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cxnSp>
        <p:nvCxnSpPr>
          <p:cNvPr id="37" name="Straight Arrow Connector 36">
            <a:extLst>
              <a:ext uri="{FF2B5EF4-FFF2-40B4-BE49-F238E27FC236}">
                <a16:creationId xmlns:a16="http://schemas.microsoft.com/office/drawing/2014/main" id="{59B13BA7-CADE-8D59-2DE4-1943147B21DB}"/>
              </a:ext>
            </a:extLst>
          </p:cNvPr>
          <p:cNvCxnSpPr>
            <a:cxnSpLocks/>
          </p:cNvCxnSpPr>
          <p:nvPr/>
        </p:nvCxnSpPr>
        <p:spPr>
          <a:xfrm>
            <a:off x="4427622" y="4457700"/>
            <a:ext cx="7009145"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Scroll: Horizontal 7">
            <a:extLst>
              <a:ext uri="{FF2B5EF4-FFF2-40B4-BE49-F238E27FC236}">
                <a16:creationId xmlns:a16="http://schemas.microsoft.com/office/drawing/2014/main" id="{EFE4EB6F-153C-CC0B-ACEA-705BD3CBCEE1}"/>
              </a:ext>
            </a:extLst>
          </p:cNvPr>
          <p:cNvSpPr/>
          <p:nvPr/>
        </p:nvSpPr>
        <p:spPr>
          <a:xfrm>
            <a:off x="342902" y="1415952"/>
            <a:ext cx="17602199" cy="774147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371600">
              <a:defRPr/>
            </a:pPr>
            <a:r>
              <a:rPr lang="en-US" sz="6600" dirty="0">
                <a:solidFill>
                  <a:srgbClr val="FFFFFF"/>
                </a:solidFill>
                <a:latin typeface="NB International Pro Light" panose="020F0502020204030204"/>
              </a:rPr>
              <a:t>Owners are:</a:t>
            </a:r>
          </a:p>
          <a:p>
            <a:pPr marL="857229" indent="-857229" defTabSz="1371600">
              <a:buFont typeface="Arial" panose="020B0604020202020204" pitchFamily="34" charset="0"/>
              <a:buChar char="•"/>
              <a:defRPr/>
            </a:pPr>
            <a:r>
              <a:rPr lang="en-US" sz="6600" i="1" dirty="0">
                <a:solidFill>
                  <a:srgbClr val="FFFFFF"/>
                </a:solidFill>
                <a:latin typeface="NB International Pro Light" panose="020F0502020204030204"/>
              </a:rPr>
              <a:t>Using more construction tech</a:t>
            </a:r>
          </a:p>
          <a:p>
            <a:pPr marL="857229" indent="-857229" defTabSz="1371600">
              <a:buFont typeface="Arial" panose="020B0604020202020204" pitchFamily="34" charset="0"/>
              <a:buChar char="•"/>
              <a:defRPr/>
            </a:pPr>
            <a:r>
              <a:rPr lang="en-US" sz="6600" i="1" dirty="0">
                <a:solidFill>
                  <a:srgbClr val="FFFFFF"/>
                </a:solidFill>
                <a:latin typeface="NB International Pro Light" panose="020F0502020204030204"/>
              </a:rPr>
              <a:t>Rolling out project team data standards</a:t>
            </a:r>
          </a:p>
          <a:p>
            <a:pPr marL="857229" indent="-857229" defTabSz="1371600">
              <a:buFont typeface="Arial" panose="020B0604020202020204" pitchFamily="34" charset="0"/>
              <a:buChar char="•"/>
              <a:defRPr/>
            </a:pPr>
            <a:r>
              <a:rPr lang="en-US" sz="6600" i="1" dirty="0">
                <a:solidFill>
                  <a:srgbClr val="FFFFFF"/>
                </a:solidFill>
                <a:latin typeface="NB International Pro Light" panose="020F0502020204030204"/>
              </a:rPr>
              <a:t>Contractually requiring digital processes</a:t>
            </a:r>
          </a:p>
          <a:p>
            <a:pPr marL="857229" indent="-857229" defTabSz="1371600">
              <a:buFont typeface="Arial" panose="020B0604020202020204" pitchFamily="34" charset="0"/>
              <a:buChar char="•"/>
              <a:defRPr/>
            </a:pPr>
            <a:r>
              <a:rPr lang="en-US" sz="6600" i="1" dirty="0">
                <a:solidFill>
                  <a:srgbClr val="FFFFFF"/>
                </a:solidFill>
                <a:latin typeface="NB International Pro Light" panose="020F0502020204030204"/>
              </a:rPr>
              <a:t>Beginning to require use of </a:t>
            </a:r>
            <a:r>
              <a:rPr lang="en-US" sz="6600" i="1" u="sng" dirty="0">
                <a:solidFill>
                  <a:srgbClr val="FFFFFF"/>
                </a:solidFill>
                <a:latin typeface="NB International Pro Light" panose="020F0502020204030204"/>
              </a:rPr>
              <a:t>their</a:t>
            </a:r>
            <a:r>
              <a:rPr lang="en-US" sz="6600" i="1" dirty="0">
                <a:solidFill>
                  <a:srgbClr val="FFFFFF"/>
                </a:solidFill>
                <a:latin typeface="NB International Pro Light" panose="020F0502020204030204"/>
              </a:rPr>
              <a:t> PMIS</a:t>
            </a:r>
            <a:r>
              <a:rPr lang="en-US" sz="6600" dirty="0">
                <a:solidFill>
                  <a:srgbClr val="FFFFFF"/>
                </a:solidFill>
                <a:latin typeface="NB International Pro Light" panose="020F0502020204030204"/>
              </a:rPr>
              <a:t>  </a:t>
            </a:r>
          </a:p>
          <a:p>
            <a:pPr defTabSz="1371600">
              <a:defRPr/>
            </a:pPr>
            <a:endParaRPr lang="en-US" sz="6600" dirty="0">
              <a:solidFill>
                <a:srgbClr val="FFFFFF"/>
              </a:solidFill>
              <a:latin typeface="NB International Pro Light" panose="020F0502020204030204"/>
            </a:endParaRPr>
          </a:p>
        </p:txBody>
      </p:sp>
      <p:sp>
        <p:nvSpPr>
          <p:cNvPr id="9" name="Title 3">
            <a:extLst>
              <a:ext uri="{FF2B5EF4-FFF2-40B4-BE49-F238E27FC236}">
                <a16:creationId xmlns:a16="http://schemas.microsoft.com/office/drawing/2014/main" id="{438AC2E7-F37D-FCE6-1332-5392772791F0}"/>
              </a:ext>
            </a:extLst>
          </p:cNvPr>
          <p:cNvSpPr txBox="1">
            <a:spLocks/>
          </p:cNvSpPr>
          <p:nvPr/>
        </p:nvSpPr>
        <p:spPr>
          <a:xfrm>
            <a:off x="411480" y="644652"/>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r>
              <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Owners: </a:t>
            </a:r>
            <a:r>
              <a:rPr kumimoji="0" lang="en-US" sz="5400" b="1" i="1"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PMIS </a:t>
            </a:r>
            <a:r>
              <a:rPr lang="en-US" sz="5400" b="1" i="1" dirty="0">
                <a:solidFill>
                  <a:srgbClr val="5E5E5E"/>
                </a:solidFill>
                <a:latin typeface="Arial" panose="020B0604020202020204" pitchFamily="34" charset="0"/>
                <a:cs typeface="Arial" panose="020B0604020202020204" pitchFamily="34" charset="0"/>
              </a:rPr>
              <a:t>Adoption Driving Digital Control</a:t>
            </a:r>
            <a:endPar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736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C430-1464-E054-7E7A-C33A782DF4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22F6E-865C-0535-0EB1-F8ED144664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itle 3">
            <a:extLst>
              <a:ext uri="{FF2B5EF4-FFF2-40B4-BE49-F238E27FC236}">
                <a16:creationId xmlns:a16="http://schemas.microsoft.com/office/drawing/2014/main" id="{DC9806AB-73BB-F6BB-9822-CDF2B618A560}"/>
              </a:ext>
            </a:extLst>
          </p:cNvPr>
          <p:cNvSpPr txBox="1">
            <a:spLocks/>
          </p:cNvSpPr>
          <p:nvPr/>
        </p:nvSpPr>
        <p:spPr>
          <a:xfrm>
            <a:off x="411480" y="644652"/>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defRPr/>
            </a:pPr>
            <a:r>
              <a:rPr lang="en-US" sz="5400" b="1" dirty="0">
                <a:solidFill>
                  <a:srgbClr val="5E5E5E"/>
                </a:solidFill>
                <a:latin typeface="Arial" panose="020B0604020202020204" pitchFamily="34" charset="0"/>
                <a:cs typeface="Arial" panose="020B0604020202020204" pitchFamily="34" charset="0"/>
              </a:rPr>
              <a:t>Owners: </a:t>
            </a:r>
            <a:r>
              <a:rPr lang="en-US" sz="5400" b="1" i="1" dirty="0">
                <a:solidFill>
                  <a:srgbClr val="5E5E5E"/>
                </a:solidFill>
                <a:latin typeface="Arial" panose="020B0604020202020204" pitchFamily="34" charset="0"/>
                <a:cs typeface="Arial" panose="020B0604020202020204" pitchFamily="34" charset="0"/>
              </a:rPr>
              <a:t>Evolution Towards Data-Centric Practices </a:t>
            </a:r>
            <a:endParaRPr lang="en-US" sz="5400" b="1" dirty="0">
              <a:solidFill>
                <a:srgbClr val="5E5E5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788F4B5-90CA-BD17-6F8B-F42ACC1A2C18}"/>
              </a:ext>
            </a:extLst>
          </p:cNvPr>
          <p:cNvPicPr>
            <a:picLocks noChangeAspect="1"/>
          </p:cNvPicPr>
          <p:nvPr/>
        </p:nvPicPr>
        <p:blipFill>
          <a:blip r:embed="rId2"/>
          <a:srcRect l="32084" t="15724" r="35833" b="10741"/>
          <a:stretch>
            <a:fillRect/>
          </a:stretch>
        </p:blipFill>
        <p:spPr>
          <a:xfrm>
            <a:off x="615696" y="1742218"/>
            <a:ext cx="4470404" cy="5763482"/>
          </a:xfrm>
          <a:prstGeom prst="rect">
            <a:avLst/>
          </a:prstGeom>
        </p:spPr>
      </p:pic>
      <p:sp>
        <p:nvSpPr>
          <p:cNvPr id="8" name="TextBox 7">
            <a:extLst>
              <a:ext uri="{FF2B5EF4-FFF2-40B4-BE49-F238E27FC236}">
                <a16:creationId xmlns:a16="http://schemas.microsoft.com/office/drawing/2014/main" id="{25F9169D-8230-FFAF-0E33-1FCAA1F94A36}"/>
              </a:ext>
            </a:extLst>
          </p:cNvPr>
          <p:cNvSpPr txBox="1"/>
          <p:nvPr/>
        </p:nvSpPr>
        <p:spPr>
          <a:xfrm>
            <a:off x="596685" y="7493431"/>
            <a:ext cx="4865434"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tx1">
                    <a:lumMod val="50000"/>
                  </a:schemeClr>
                </a:solidFill>
              </a:rPr>
              <a:t>Public and private</a:t>
            </a:r>
          </a:p>
          <a:p>
            <a:pPr marL="342900" indent="-342900">
              <a:buFont typeface="Arial" panose="020B0604020202020204" pitchFamily="34" charset="0"/>
              <a:buChar char="•"/>
            </a:pPr>
            <a:r>
              <a:rPr lang="en-US" sz="2400" dirty="0">
                <a:solidFill>
                  <a:schemeClr val="tx1">
                    <a:lumMod val="50000"/>
                  </a:schemeClr>
                </a:solidFill>
              </a:rPr>
              <a:t>Buildings and non-building</a:t>
            </a:r>
          </a:p>
          <a:p>
            <a:pPr marL="342900" indent="-342900">
              <a:buFont typeface="Arial" panose="020B0604020202020204" pitchFamily="34" charset="0"/>
              <a:buChar char="•"/>
            </a:pPr>
            <a:r>
              <a:rPr lang="en-US" sz="2400" dirty="0">
                <a:solidFill>
                  <a:schemeClr val="tx1">
                    <a:lumMod val="50000"/>
                  </a:schemeClr>
                </a:solidFill>
              </a:rPr>
              <a:t>Active building programs</a:t>
            </a:r>
          </a:p>
          <a:p>
            <a:pPr algn="ctr"/>
            <a:endParaRPr lang="en-US" sz="2400" dirty="0">
              <a:solidFill>
                <a:schemeClr val="tx1">
                  <a:lumMod val="50000"/>
                </a:schemeClr>
              </a:solidFill>
            </a:endParaRPr>
          </a:p>
          <a:p>
            <a:pPr algn="ctr"/>
            <a:r>
              <a:rPr lang="en-US" sz="2400" b="1" dirty="0">
                <a:solidFill>
                  <a:schemeClr val="tx1">
                    <a:lumMod val="50000"/>
                  </a:schemeClr>
                </a:solidFill>
              </a:rPr>
              <a:t>RELEASED: Q2, 2025</a:t>
            </a:r>
          </a:p>
        </p:txBody>
      </p:sp>
      <p:pic>
        <p:nvPicPr>
          <p:cNvPr id="12" name="Picture 11">
            <a:extLst>
              <a:ext uri="{FF2B5EF4-FFF2-40B4-BE49-F238E27FC236}">
                <a16:creationId xmlns:a16="http://schemas.microsoft.com/office/drawing/2014/main" id="{0B177A5F-14A8-1585-7BCF-F4107FDD38BF}"/>
              </a:ext>
            </a:extLst>
          </p:cNvPr>
          <p:cNvPicPr>
            <a:picLocks noChangeAspect="1"/>
          </p:cNvPicPr>
          <p:nvPr/>
        </p:nvPicPr>
        <p:blipFill>
          <a:blip r:embed="rId3"/>
          <a:srcRect l="15833" t="25223" r="16250" b="7778"/>
          <a:stretch>
            <a:fillRect/>
          </a:stretch>
        </p:blipFill>
        <p:spPr>
          <a:xfrm>
            <a:off x="5486399" y="1790700"/>
            <a:ext cx="12171651" cy="6754082"/>
          </a:xfrm>
          <a:prstGeom prst="rect">
            <a:avLst/>
          </a:prstGeom>
        </p:spPr>
      </p:pic>
      <p:pic>
        <p:nvPicPr>
          <p:cNvPr id="14" name="Picture 13">
            <a:extLst>
              <a:ext uri="{FF2B5EF4-FFF2-40B4-BE49-F238E27FC236}">
                <a16:creationId xmlns:a16="http://schemas.microsoft.com/office/drawing/2014/main" id="{D377B68B-2B43-CBF6-9FDD-B42FCF8ACB65}"/>
              </a:ext>
            </a:extLst>
          </p:cNvPr>
          <p:cNvPicPr>
            <a:picLocks noChangeAspect="1"/>
          </p:cNvPicPr>
          <p:nvPr/>
        </p:nvPicPr>
        <p:blipFill>
          <a:blip r:embed="rId4"/>
          <a:srcRect l="19695" t="71631" r="13750" b="16936"/>
          <a:stretch>
            <a:fillRect/>
          </a:stretch>
        </p:blipFill>
        <p:spPr>
          <a:xfrm>
            <a:off x="6066786" y="7930988"/>
            <a:ext cx="11010875" cy="1063878"/>
          </a:xfrm>
          <a:prstGeom prst="rect">
            <a:avLst/>
          </a:prstGeom>
        </p:spPr>
      </p:pic>
    </p:spTree>
    <p:extLst>
      <p:ext uri="{BB962C8B-B14F-4D97-AF65-F5344CB8AC3E}">
        <p14:creationId xmlns:p14="http://schemas.microsoft.com/office/powerpoint/2010/main" val="4091693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1F5D-8FC6-4F29-1A40-CD0635CBF9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2F2F1-DC74-1357-70B6-911576C4E7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itle 3">
            <a:extLst>
              <a:ext uri="{FF2B5EF4-FFF2-40B4-BE49-F238E27FC236}">
                <a16:creationId xmlns:a16="http://schemas.microsoft.com/office/drawing/2014/main" id="{BC697F60-0CF9-C6C1-07B3-D8935A103884}"/>
              </a:ext>
            </a:extLst>
          </p:cNvPr>
          <p:cNvSpPr txBox="1">
            <a:spLocks/>
          </p:cNvSpPr>
          <p:nvPr/>
        </p:nvSpPr>
        <p:spPr>
          <a:xfrm>
            <a:off x="411480" y="6477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Owners: </a:t>
            </a:r>
            <a:r>
              <a:rPr kumimoji="0" lang="en-US" sz="5400" b="1" i="1"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Evolution Towards Data-Centric Practices </a:t>
            </a:r>
            <a:endPar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F5FCECE-45CF-6330-1DE5-DF5BB37B8C7E}"/>
              </a:ext>
            </a:extLst>
          </p:cNvPr>
          <p:cNvPicPr>
            <a:picLocks noChangeAspect="1"/>
          </p:cNvPicPr>
          <p:nvPr/>
        </p:nvPicPr>
        <p:blipFill>
          <a:blip r:embed="rId2"/>
          <a:srcRect l="32084" t="15724" r="35833" b="10741"/>
          <a:stretch>
            <a:fillRect/>
          </a:stretch>
        </p:blipFill>
        <p:spPr>
          <a:xfrm>
            <a:off x="615696" y="1742218"/>
            <a:ext cx="4470404" cy="5763482"/>
          </a:xfrm>
          <a:prstGeom prst="rect">
            <a:avLst/>
          </a:prstGeom>
        </p:spPr>
      </p:pic>
      <p:sp>
        <p:nvSpPr>
          <p:cNvPr id="8" name="TextBox 7">
            <a:extLst>
              <a:ext uri="{FF2B5EF4-FFF2-40B4-BE49-F238E27FC236}">
                <a16:creationId xmlns:a16="http://schemas.microsoft.com/office/drawing/2014/main" id="{C7EC1339-0C4A-FEE5-8C68-8131EA16F4EF}"/>
              </a:ext>
            </a:extLst>
          </p:cNvPr>
          <p:cNvSpPr txBox="1"/>
          <p:nvPr/>
        </p:nvSpPr>
        <p:spPr>
          <a:xfrm>
            <a:off x="596685" y="7493431"/>
            <a:ext cx="4865434" cy="193899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Public and private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Buildings and non-building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Active building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Q2, 2025</a:t>
            </a:r>
          </a:p>
        </p:txBody>
      </p:sp>
      <p:pic>
        <p:nvPicPr>
          <p:cNvPr id="3" name="Picture 2">
            <a:extLst>
              <a:ext uri="{FF2B5EF4-FFF2-40B4-BE49-F238E27FC236}">
                <a16:creationId xmlns:a16="http://schemas.microsoft.com/office/drawing/2014/main" id="{36554B7F-1176-F240-E55F-520D6EB4C4B1}"/>
              </a:ext>
            </a:extLst>
          </p:cNvPr>
          <p:cNvPicPr>
            <a:picLocks noChangeAspect="1"/>
          </p:cNvPicPr>
          <p:nvPr/>
        </p:nvPicPr>
        <p:blipFill>
          <a:blip r:embed="rId3"/>
          <a:srcRect l="22499" t="15185" r="22082" b="19630"/>
          <a:stretch>
            <a:fillRect/>
          </a:stretch>
        </p:blipFill>
        <p:spPr>
          <a:xfrm>
            <a:off x="5029200" y="1606016"/>
            <a:ext cx="10990965" cy="7576083"/>
          </a:xfrm>
          <a:prstGeom prst="rect">
            <a:avLst/>
          </a:prstGeom>
        </p:spPr>
      </p:pic>
      <p:pic>
        <p:nvPicPr>
          <p:cNvPr id="4" name="Picture 3">
            <a:extLst>
              <a:ext uri="{FF2B5EF4-FFF2-40B4-BE49-F238E27FC236}">
                <a16:creationId xmlns:a16="http://schemas.microsoft.com/office/drawing/2014/main" id="{E1FB00F8-3FF1-B350-F939-DD9C1FD10CEA}"/>
              </a:ext>
            </a:extLst>
          </p:cNvPr>
          <p:cNvPicPr>
            <a:picLocks noChangeAspect="1"/>
          </p:cNvPicPr>
          <p:nvPr/>
        </p:nvPicPr>
        <p:blipFill>
          <a:blip r:embed="rId3"/>
          <a:srcRect l="52647" t="84148" r="45604" b="12742"/>
          <a:stretch>
            <a:fillRect/>
          </a:stretch>
        </p:blipFill>
        <p:spPr>
          <a:xfrm>
            <a:off x="15332529" y="8115300"/>
            <a:ext cx="609600" cy="609600"/>
          </a:xfrm>
          <a:prstGeom prst="rect">
            <a:avLst/>
          </a:prstGeom>
        </p:spPr>
      </p:pic>
      <p:pic>
        <p:nvPicPr>
          <p:cNvPr id="9" name="Picture 8">
            <a:extLst>
              <a:ext uri="{FF2B5EF4-FFF2-40B4-BE49-F238E27FC236}">
                <a16:creationId xmlns:a16="http://schemas.microsoft.com/office/drawing/2014/main" id="{E2CE97D7-A37A-0E74-5EB5-85D3713ACFE9}"/>
              </a:ext>
            </a:extLst>
          </p:cNvPr>
          <p:cNvPicPr>
            <a:picLocks noChangeAspect="1"/>
          </p:cNvPicPr>
          <p:nvPr/>
        </p:nvPicPr>
        <p:blipFill>
          <a:blip r:embed="rId3"/>
          <a:srcRect l="31834" t="84083" r="66289" b="12695"/>
          <a:stretch>
            <a:fillRect/>
          </a:stretch>
        </p:blipFill>
        <p:spPr>
          <a:xfrm>
            <a:off x="15271954" y="6476905"/>
            <a:ext cx="653846" cy="631527"/>
          </a:xfrm>
          <a:prstGeom prst="rect">
            <a:avLst/>
          </a:prstGeom>
        </p:spPr>
      </p:pic>
      <p:sp>
        <p:nvSpPr>
          <p:cNvPr id="10" name="TextBox 9">
            <a:extLst>
              <a:ext uri="{FF2B5EF4-FFF2-40B4-BE49-F238E27FC236}">
                <a16:creationId xmlns:a16="http://schemas.microsoft.com/office/drawing/2014/main" id="{A5E16929-6085-7B7E-1B26-22CC5A1D910E}"/>
              </a:ext>
            </a:extLst>
          </p:cNvPr>
          <p:cNvSpPr txBox="1"/>
          <p:nvPr/>
        </p:nvSpPr>
        <p:spPr>
          <a:xfrm>
            <a:off x="15947969" y="6286500"/>
            <a:ext cx="2257043" cy="1151597"/>
          </a:xfrm>
          <a:prstGeom prst="rect">
            <a:avLst/>
          </a:prstGeom>
          <a:solidFill>
            <a:schemeClr val="bg1"/>
          </a:solidFill>
        </p:spPr>
        <p:txBody>
          <a:bodyPr wrap="square" rtlCol="0">
            <a:spAutoFit/>
          </a:bodyPr>
          <a:lstStyle/>
          <a:p>
            <a:pPr algn="l">
              <a:lnSpc>
                <a:spcPts val="2800"/>
              </a:lnSpc>
            </a:pPr>
            <a:r>
              <a:rPr lang="en-US" dirty="0">
                <a:solidFill>
                  <a:schemeClr val="tx1">
                    <a:lumMod val="50000"/>
                  </a:schemeClr>
                </a:solidFill>
              </a:rPr>
              <a:t>Practice at Least One From That Category </a:t>
            </a:r>
          </a:p>
        </p:txBody>
      </p:sp>
      <p:sp>
        <p:nvSpPr>
          <p:cNvPr id="11" name="TextBox 10">
            <a:extLst>
              <a:ext uri="{FF2B5EF4-FFF2-40B4-BE49-F238E27FC236}">
                <a16:creationId xmlns:a16="http://schemas.microsoft.com/office/drawing/2014/main" id="{B7421095-DFA5-CA04-6CFB-133DF60BBA72}"/>
              </a:ext>
            </a:extLst>
          </p:cNvPr>
          <p:cNvSpPr txBox="1"/>
          <p:nvPr/>
        </p:nvSpPr>
        <p:spPr>
          <a:xfrm>
            <a:off x="16020165" y="7658100"/>
            <a:ext cx="2257043" cy="1510670"/>
          </a:xfrm>
          <a:prstGeom prst="rect">
            <a:avLst/>
          </a:prstGeom>
          <a:solidFill>
            <a:schemeClr val="bg1"/>
          </a:solidFill>
        </p:spPr>
        <p:txBody>
          <a:bodyPr wrap="square" rtlCol="0">
            <a:spAutoFit/>
          </a:bodyPr>
          <a:lstStyle/>
          <a:p>
            <a:pPr algn="l">
              <a:lnSpc>
                <a:spcPts val="2800"/>
              </a:lnSpc>
            </a:pPr>
            <a:r>
              <a:rPr lang="en-US" dirty="0">
                <a:solidFill>
                  <a:schemeClr val="tx1">
                    <a:lumMod val="50000"/>
                  </a:schemeClr>
                </a:solidFill>
              </a:rPr>
              <a:t>Average Share Practicing All From That Category </a:t>
            </a:r>
          </a:p>
        </p:txBody>
      </p:sp>
    </p:spTree>
    <p:extLst>
      <p:ext uri="{BB962C8B-B14F-4D97-AF65-F5344CB8AC3E}">
        <p14:creationId xmlns:p14="http://schemas.microsoft.com/office/powerpoint/2010/main" val="73069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C420-57E9-57B2-76C7-ED5201C611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1B33F0-0972-EB36-2813-02F7E1CE489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355839D4-AAFC-E668-C256-74959117002F}"/>
              </a:ext>
            </a:extLst>
          </p:cNvPr>
          <p:cNvPicPr>
            <a:picLocks noChangeAspect="1"/>
          </p:cNvPicPr>
          <p:nvPr/>
        </p:nvPicPr>
        <p:blipFill>
          <a:blip r:embed="rId2"/>
          <a:srcRect l="32084" t="15724" r="35833" b="10741"/>
          <a:stretch>
            <a:fillRect/>
          </a:stretch>
        </p:blipFill>
        <p:spPr>
          <a:xfrm>
            <a:off x="615696" y="1742218"/>
            <a:ext cx="4470404" cy="5763482"/>
          </a:xfrm>
          <a:prstGeom prst="rect">
            <a:avLst/>
          </a:prstGeom>
        </p:spPr>
      </p:pic>
      <p:sp>
        <p:nvSpPr>
          <p:cNvPr id="8" name="TextBox 7">
            <a:extLst>
              <a:ext uri="{FF2B5EF4-FFF2-40B4-BE49-F238E27FC236}">
                <a16:creationId xmlns:a16="http://schemas.microsoft.com/office/drawing/2014/main" id="{4B3B0023-E56A-E643-B35E-6BA8E17BF600}"/>
              </a:ext>
            </a:extLst>
          </p:cNvPr>
          <p:cNvSpPr txBox="1"/>
          <p:nvPr/>
        </p:nvSpPr>
        <p:spPr>
          <a:xfrm>
            <a:off x="596685" y="7493431"/>
            <a:ext cx="4865434" cy="193899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Public and private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Buildings and non-building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Active building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Q2, 2025</a:t>
            </a:r>
          </a:p>
        </p:txBody>
      </p:sp>
      <p:pic>
        <p:nvPicPr>
          <p:cNvPr id="12" name="Picture 11">
            <a:extLst>
              <a:ext uri="{FF2B5EF4-FFF2-40B4-BE49-F238E27FC236}">
                <a16:creationId xmlns:a16="http://schemas.microsoft.com/office/drawing/2014/main" id="{F2F45702-CC20-E346-2A2F-BF9F4CD4E685}"/>
              </a:ext>
            </a:extLst>
          </p:cNvPr>
          <p:cNvPicPr>
            <a:picLocks noChangeAspect="1"/>
          </p:cNvPicPr>
          <p:nvPr/>
        </p:nvPicPr>
        <p:blipFill>
          <a:blip r:embed="rId3"/>
          <a:srcRect l="15418" t="25555" r="16666" b="25555"/>
          <a:stretch>
            <a:fillRect/>
          </a:stretch>
        </p:blipFill>
        <p:spPr>
          <a:xfrm>
            <a:off x="5251704" y="1872342"/>
            <a:ext cx="12420600" cy="5328557"/>
          </a:xfrm>
          <a:prstGeom prst="rect">
            <a:avLst/>
          </a:prstGeom>
        </p:spPr>
      </p:pic>
      <p:pic>
        <p:nvPicPr>
          <p:cNvPr id="14" name="Picture 13">
            <a:extLst>
              <a:ext uri="{FF2B5EF4-FFF2-40B4-BE49-F238E27FC236}">
                <a16:creationId xmlns:a16="http://schemas.microsoft.com/office/drawing/2014/main" id="{5F4C638C-A78F-10D1-1091-88C2E0EE8B71}"/>
              </a:ext>
            </a:extLst>
          </p:cNvPr>
          <p:cNvPicPr>
            <a:picLocks noChangeAspect="1"/>
          </p:cNvPicPr>
          <p:nvPr/>
        </p:nvPicPr>
        <p:blipFill>
          <a:blip r:embed="rId4"/>
          <a:srcRect l="14166" t="72477" r="11250" b="15185"/>
          <a:stretch>
            <a:fillRect/>
          </a:stretch>
        </p:blipFill>
        <p:spPr>
          <a:xfrm>
            <a:off x="5608072" y="7309202"/>
            <a:ext cx="12047903" cy="1121068"/>
          </a:xfrm>
          <a:prstGeom prst="rect">
            <a:avLst/>
          </a:prstGeom>
        </p:spPr>
      </p:pic>
      <p:sp>
        <p:nvSpPr>
          <p:cNvPr id="3" name="Title 3">
            <a:extLst>
              <a:ext uri="{FF2B5EF4-FFF2-40B4-BE49-F238E27FC236}">
                <a16:creationId xmlns:a16="http://schemas.microsoft.com/office/drawing/2014/main" id="{E2980D36-9B6E-4524-6268-D4DA0D6666CF}"/>
              </a:ext>
            </a:extLst>
          </p:cNvPr>
          <p:cNvSpPr txBox="1">
            <a:spLocks/>
          </p:cNvSpPr>
          <p:nvPr/>
        </p:nvSpPr>
        <p:spPr>
          <a:xfrm>
            <a:off x="411480" y="6477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Owners: </a:t>
            </a:r>
            <a:r>
              <a:rPr kumimoji="0" lang="en-US" sz="5400" b="1" i="1"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rPr>
              <a:t>Evolution Towards Data-Centric Practices </a:t>
            </a:r>
            <a:endParaRPr kumimoji="0" lang="en-US" sz="5400" b="1" i="0" u="none" strike="noStrike" kern="1200" cap="none" spc="0" normalizeH="0" baseline="0" noProof="0" dirty="0">
              <a:ln>
                <a:noFill/>
              </a:ln>
              <a:solidFill>
                <a:srgbClr val="5E5E5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08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F1885-D59A-E601-1E56-DDFEFF6158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9803E4-AFC3-ABDC-2FD2-FFA3130538FF}"/>
              </a:ext>
            </a:extLst>
          </p:cNvPr>
          <p:cNvSpPr>
            <a:spLocks noGrp="1"/>
          </p:cNvSpPr>
          <p:nvPr>
            <p:ph idx="1"/>
          </p:nvPr>
        </p:nvSpPr>
        <p:spPr/>
        <p:txBody>
          <a:bodyPr/>
          <a:lstStyle/>
          <a:p>
            <a:r>
              <a:rPr lang="en-US" b="1" dirty="0">
                <a:solidFill>
                  <a:schemeClr val="bg2">
                    <a:lumMod val="75000"/>
                  </a:schemeClr>
                </a:solidFill>
              </a:rPr>
              <a:t>From Estimating to Strategy</a:t>
            </a:r>
          </a:p>
          <a:p>
            <a:pPr lvl="1">
              <a:buFont typeface="Courier New" panose="02070309020205020404" pitchFamily="49" charset="0"/>
              <a:buChar char="o"/>
            </a:pPr>
            <a:r>
              <a:rPr lang="en-US" i="1" dirty="0">
                <a:solidFill>
                  <a:schemeClr val="bg2">
                    <a:lumMod val="75000"/>
                  </a:schemeClr>
                </a:solidFill>
              </a:rPr>
              <a:t>Preconstruction is moving beyond “pricing a set of drawings” into being the strategic front end of projects.</a:t>
            </a:r>
          </a:p>
          <a:p>
            <a:endParaRPr lang="en-US" dirty="0">
              <a:solidFill>
                <a:schemeClr val="bg2">
                  <a:lumMod val="75000"/>
                </a:schemeClr>
              </a:solidFill>
            </a:endParaRPr>
          </a:p>
          <a:p>
            <a:r>
              <a:rPr lang="en-US" b="1" dirty="0">
                <a:solidFill>
                  <a:schemeClr val="bg2">
                    <a:lumMod val="75000"/>
                  </a:schemeClr>
                </a:solidFill>
              </a:rPr>
              <a:t>Integration with Owners</a:t>
            </a:r>
          </a:p>
          <a:p>
            <a:pPr lvl="1">
              <a:buFont typeface="Courier New" panose="02070309020205020404" pitchFamily="49" charset="0"/>
              <a:buChar char="o"/>
            </a:pPr>
            <a:r>
              <a:rPr lang="en-US" i="1" dirty="0">
                <a:solidFill>
                  <a:schemeClr val="bg2">
                    <a:lumMod val="75000"/>
                  </a:schemeClr>
                </a:solidFill>
              </a:rPr>
              <a:t>Owners increasingly expect early contractor input on constructability, sustainability, procurement risk, and life-cycle cost</a:t>
            </a:r>
          </a:p>
          <a:p>
            <a:pPr lvl="1">
              <a:buFont typeface="Courier New" panose="02070309020205020404" pitchFamily="49" charset="0"/>
              <a:buChar char="o"/>
            </a:pPr>
            <a:endParaRPr lang="en-US" b="1" dirty="0"/>
          </a:p>
          <a:p>
            <a:r>
              <a:rPr lang="en-US" b="1" dirty="0"/>
              <a:t>Critical Role in Risk Management</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Given volatility, preconstruction teams need to scenario-plan around material price swings, lead times, and alternative supply options.</a:t>
            </a:r>
            <a:endParaRPr lang="en-US" dirty="0"/>
          </a:p>
        </p:txBody>
      </p:sp>
      <p:sp>
        <p:nvSpPr>
          <p:cNvPr id="3" name="Text Placeholder 2">
            <a:extLst>
              <a:ext uri="{FF2B5EF4-FFF2-40B4-BE49-F238E27FC236}">
                <a16:creationId xmlns:a16="http://schemas.microsoft.com/office/drawing/2014/main" id="{68DF4521-5D08-41DF-4B72-B86544E62401}"/>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F7E848ED-98F6-D660-1AEE-F5DCBE000D7F}"/>
              </a:ext>
            </a:extLst>
          </p:cNvPr>
          <p:cNvSpPr>
            <a:spLocks noGrp="1"/>
          </p:cNvSpPr>
          <p:nvPr>
            <p:ph type="title"/>
          </p:nvPr>
        </p:nvSpPr>
        <p:spPr/>
        <p:txBody>
          <a:bodyPr/>
          <a:lstStyle/>
          <a:p>
            <a:r>
              <a:rPr lang="en-US" dirty="0"/>
              <a:t>The Evolving Role of Preconstruction</a:t>
            </a:r>
          </a:p>
        </p:txBody>
      </p:sp>
      <p:sp>
        <p:nvSpPr>
          <p:cNvPr id="5" name="Slide Number Placeholder 4">
            <a:extLst>
              <a:ext uri="{FF2B5EF4-FFF2-40B4-BE49-F238E27FC236}">
                <a16:creationId xmlns:a16="http://schemas.microsoft.com/office/drawing/2014/main" id="{78B17FF0-3EB6-3923-7A7C-7EB2D38D66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4765A637-B922-7E68-E90F-91450660D61C}"/>
              </a:ext>
            </a:extLst>
          </p:cNvPr>
          <p:cNvSpPr/>
          <p:nvPr/>
        </p:nvSpPr>
        <p:spPr>
          <a:xfrm>
            <a:off x="4038600" y="6743700"/>
            <a:ext cx="4191000" cy="685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63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4B07F-7DE0-A846-4120-AA310B904F39}"/>
              </a:ext>
            </a:extLst>
          </p:cNvPr>
          <p:cNvSpPr>
            <a:spLocks noGrp="1"/>
          </p:cNvSpPr>
          <p:nvPr>
            <p:ph type="sldNum" sz="quarter" idx="12"/>
          </p:nvPr>
        </p:nvSpPr>
        <p:spPr/>
        <p:txBody>
          <a:bodyPr/>
          <a:lstStyle/>
          <a:p>
            <a:pPr>
              <a:defRPr/>
            </a:pPr>
            <a:fld id="{BA0DDFEA-898B-164A-A983-E172D93526E3}" type="slidenum">
              <a:rPr lang="en-GB" smtClean="0"/>
              <a:pPr>
                <a:defRPr/>
              </a:pPr>
              <a:t>46</a:t>
            </a:fld>
            <a:endParaRPr lang="en-GB" dirty="0"/>
          </a:p>
        </p:txBody>
      </p:sp>
      <p:pic>
        <p:nvPicPr>
          <p:cNvPr id="14" name="Picture 13">
            <a:extLst>
              <a:ext uri="{FF2B5EF4-FFF2-40B4-BE49-F238E27FC236}">
                <a16:creationId xmlns:a16="http://schemas.microsoft.com/office/drawing/2014/main" id="{A02BF792-B155-A27E-4913-ECF5F8960163}"/>
              </a:ext>
            </a:extLst>
          </p:cNvPr>
          <p:cNvPicPr>
            <a:picLocks noChangeAspect="1"/>
          </p:cNvPicPr>
          <p:nvPr/>
        </p:nvPicPr>
        <p:blipFill>
          <a:blip r:embed="rId2"/>
          <a:srcRect l="23750" t="20371" r="28333" b="14138"/>
          <a:stretch>
            <a:fillRect/>
          </a:stretch>
        </p:blipFill>
        <p:spPr>
          <a:xfrm>
            <a:off x="609599" y="1798522"/>
            <a:ext cx="4846429" cy="3725978"/>
          </a:xfrm>
          <a:prstGeom prst="rect">
            <a:avLst/>
          </a:prstGeom>
        </p:spPr>
      </p:pic>
      <p:sp>
        <p:nvSpPr>
          <p:cNvPr id="15" name="Title 3">
            <a:extLst>
              <a:ext uri="{FF2B5EF4-FFF2-40B4-BE49-F238E27FC236}">
                <a16:creationId xmlns:a16="http://schemas.microsoft.com/office/drawing/2014/main" id="{710FF137-842D-3EDB-8EF5-1D42331D2007}"/>
              </a:ext>
            </a:extLst>
          </p:cNvPr>
          <p:cNvSpPr txBox="1">
            <a:spLocks/>
          </p:cNvSpPr>
          <p:nvPr/>
        </p:nvSpPr>
        <p:spPr>
          <a:xfrm>
            <a:off x="411480" y="4953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defRPr/>
            </a:pPr>
            <a:r>
              <a:rPr lang="en-US" sz="5400" b="1" dirty="0">
                <a:solidFill>
                  <a:srgbClr val="5E5E5E"/>
                </a:solidFill>
                <a:latin typeface="Arial" panose="020B0604020202020204" pitchFamily="34" charset="0"/>
                <a:cs typeface="Arial" panose="020B0604020202020204" pitchFamily="34" charset="0"/>
              </a:rPr>
              <a:t>Risk Management:</a:t>
            </a:r>
            <a:r>
              <a:rPr lang="en-US" sz="5400" b="1" i="1" dirty="0">
                <a:solidFill>
                  <a:srgbClr val="5E5E5E"/>
                </a:solidFill>
                <a:latin typeface="Arial" panose="020B0604020202020204" pitchFamily="34" charset="0"/>
                <a:cs typeface="Arial" panose="020B0604020202020204" pitchFamily="34" charset="0"/>
              </a:rPr>
              <a:t> Challenges and Practices </a:t>
            </a:r>
            <a:endParaRPr lang="en-US" sz="5400" b="1" dirty="0">
              <a:solidFill>
                <a:srgbClr val="5E5E5E"/>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F81DA5-AE21-8945-C7B1-084D9EEE5FB9}"/>
              </a:ext>
            </a:extLst>
          </p:cNvPr>
          <p:cNvSpPr txBox="1"/>
          <p:nvPr/>
        </p:nvSpPr>
        <p:spPr>
          <a:xfrm>
            <a:off x="596685" y="5753100"/>
            <a:ext cx="4701928" cy="1569660"/>
          </a:xfrm>
          <a:prstGeom prst="rect">
            <a:avLst/>
          </a:prstGeom>
          <a:noFill/>
        </p:spPr>
        <p:txBody>
          <a:bodyPr wrap="none" rtlCol="0">
            <a:spAutoFit/>
          </a:bodyPr>
          <a:lstStyle/>
          <a:p>
            <a:pPr marL="342900" lvl="0" indent="-342900">
              <a:buFont typeface="Arial" panose="020B0604020202020204" pitchFamily="34" charset="0"/>
              <a:buChar char="•"/>
              <a:defRPr/>
            </a:pPr>
            <a:r>
              <a:rPr lang="en-US" sz="2400" dirty="0">
                <a:solidFill>
                  <a:srgbClr val="5E5E5E">
                    <a:lumMod val="50000"/>
                  </a:srgbClr>
                </a:solidFill>
              </a:rPr>
              <a:t>100 GCs and 51 trades</a:t>
            </a:r>
          </a:p>
          <a:p>
            <a:pPr marL="342900" lvl="0" indent="-342900">
              <a:buFont typeface="Arial" panose="020B0604020202020204" pitchFamily="34" charset="0"/>
              <a:buChar char="•"/>
              <a:defRPr/>
            </a:pPr>
            <a:r>
              <a:rPr lang="en-US" sz="2400" dirty="0">
                <a:solidFill>
                  <a:srgbClr val="5E5E5E">
                    <a:lumMod val="50000"/>
                  </a:srgbClr>
                </a:solidFill>
              </a:rPr>
              <a:t>Buildings and non-building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Q4, 2024</a:t>
            </a:r>
          </a:p>
        </p:txBody>
      </p:sp>
      <p:grpSp>
        <p:nvGrpSpPr>
          <p:cNvPr id="25" name="Group 24">
            <a:extLst>
              <a:ext uri="{FF2B5EF4-FFF2-40B4-BE49-F238E27FC236}">
                <a16:creationId xmlns:a16="http://schemas.microsoft.com/office/drawing/2014/main" id="{7B4C2A58-452F-B01E-3A55-8CC261E69053}"/>
              </a:ext>
            </a:extLst>
          </p:cNvPr>
          <p:cNvGrpSpPr/>
          <p:nvPr/>
        </p:nvGrpSpPr>
        <p:grpSpPr>
          <a:xfrm>
            <a:off x="6400800" y="1842154"/>
            <a:ext cx="11314569" cy="6848557"/>
            <a:chOff x="6400800" y="1842154"/>
            <a:chExt cx="11314569" cy="6848557"/>
          </a:xfrm>
        </p:grpSpPr>
        <p:sp>
          <p:nvSpPr>
            <p:cNvPr id="17" name="TextBox 16">
              <a:extLst>
                <a:ext uri="{FF2B5EF4-FFF2-40B4-BE49-F238E27FC236}">
                  <a16:creationId xmlns:a16="http://schemas.microsoft.com/office/drawing/2014/main" id="{4E19F327-A679-DF44-F20C-29DBEA491855}"/>
                </a:ext>
              </a:extLst>
            </p:cNvPr>
            <p:cNvSpPr txBox="1"/>
            <p:nvPr/>
          </p:nvSpPr>
          <p:spPr>
            <a:xfrm>
              <a:off x="6400800" y="1842154"/>
              <a:ext cx="10668000" cy="1569660"/>
            </a:xfrm>
            <a:prstGeom prst="rect">
              <a:avLst/>
            </a:prstGeom>
            <a:noFill/>
          </p:spPr>
          <p:txBody>
            <a:bodyPr wrap="square" rtlCol="0">
              <a:spAutoFit/>
            </a:bodyPr>
            <a:lstStyle/>
            <a:p>
              <a:pPr algn="ctr"/>
              <a:r>
                <a:rPr lang="en-US" sz="3200" b="1" u="sng" cap="all" dirty="0"/>
                <a:t>Holding Building Products/Materials Pricing</a:t>
              </a:r>
            </a:p>
            <a:p>
              <a:pPr algn="ctr"/>
              <a:endParaRPr lang="en-US" sz="800" b="1" dirty="0"/>
            </a:p>
            <a:p>
              <a:pPr algn="ctr"/>
              <a:r>
                <a:rPr lang="en-US" sz="2800" b="1" dirty="0"/>
                <a:t>Share of Contractors Who Had to Accept a Window From a Supplier That Is Short Enough to Increase Their Risk </a:t>
              </a:r>
              <a:endParaRPr lang="en-US" sz="2800" b="1" dirty="0">
                <a:solidFill>
                  <a:schemeClr val="tx1">
                    <a:lumMod val="50000"/>
                  </a:schemeClr>
                </a:solidFill>
              </a:endParaRPr>
            </a:p>
          </p:txBody>
        </p:sp>
        <p:pic>
          <p:nvPicPr>
            <p:cNvPr id="20" name="Picture 19">
              <a:extLst>
                <a:ext uri="{FF2B5EF4-FFF2-40B4-BE49-F238E27FC236}">
                  <a16:creationId xmlns:a16="http://schemas.microsoft.com/office/drawing/2014/main" id="{DB076E15-D020-428D-1F06-8AF41FCDB8DE}"/>
                </a:ext>
              </a:extLst>
            </p:cNvPr>
            <p:cNvPicPr>
              <a:picLocks noChangeAspect="1"/>
            </p:cNvPicPr>
            <p:nvPr/>
          </p:nvPicPr>
          <p:blipFill>
            <a:blip r:embed="rId3"/>
            <a:srcRect l="45000" t="30741" r="32500" b="30000"/>
            <a:stretch>
              <a:fillRect/>
            </a:stretch>
          </p:blipFill>
          <p:spPr>
            <a:xfrm>
              <a:off x="6461315" y="3661511"/>
              <a:ext cx="5124091" cy="5029200"/>
            </a:xfrm>
            <a:prstGeom prst="rect">
              <a:avLst/>
            </a:prstGeom>
          </p:spPr>
        </p:pic>
        <p:pic>
          <p:nvPicPr>
            <p:cNvPr id="22" name="Picture 21">
              <a:extLst>
                <a:ext uri="{FF2B5EF4-FFF2-40B4-BE49-F238E27FC236}">
                  <a16:creationId xmlns:a16="http://schemas.microsoft.com/office/drawing/2014/main" id="{6CD8673D-551A-5299-EF5A-4416B794874D}"/>
                </a:ext>
              </a:extLst>
            </p:cNvPr>
            <p:cNvPicPr>
              <a:picLocks noChangeAspect="1"/>
            </p:cNvPicPr>
            <p:nvPr/>
          </p:nvPicPr>
          <p:blipFill>
            <a:blip r:embed="rId4"/>
            <a:srcRect l="44381" t="63780" r="21667" b="15926"/>
            <a:stretch>
              <a:fillRect/>
            </a:stretch>
          </p:blipFill>
          <p:spPr>
            <a:xfrm>
              <a:off x="11506200" y="4862890"/>
              <a:ext cx="6209169" cy="2087678"/>
            </a:xfrm>
            <a:prstGeom prst="rect">
              <a:avLst/>
            </a:prstGeom>
          </p:spPr>
        </p:pic>
        <p:sp>
          <p:nvSpPr>
            <p:cNvPr id="23" name="TextBox 22">
              <a:extLst>
                <a:ext uri="{FF2B5EF4-FFF2-40B4-BE49-F238E27FC236}">
                  <a16:creationId xmlns:a16="http://schemas.microsoft.com/office/drawing/2014/main" id="{BA9003D4-B316-EB31-856B-360ECEED62A2}"/>
                </a:ext>
              </a:extLst>
            </p:cNvPr>
            <p:cNvSpPr txBox="1"/>
            <p:nvPr/>
          </p:nvSpPr>
          <p:spPr>
            <a:xfrm>
              <a:off x="11811000" y="7322760"/>
              <a:ext cx="5524269" cy="1200329"/>
            </a:xfrm>
            <a:prstGeom prst="rect">
              <a:avLst/>
            </a:prstGeom>
            <a:noFill/>
          </p:spPr>
          <p:txBody>
            <a:bodyPr wrap="none" rtlCol="0">
              <a:spAutoFit/>
            </a:bodyPr>
            <a:lstStyle/>
            <a:p>
              <a:pPr algn="l"/>
              <a:r>
                <a:rPr lang="en-US" sz="2400" dirty="0">
                  <a:solidFill>
                    <a:schemeClr val="tx1">
                      <a:lumMod val="50000"/>
                    </a:schemeClr>
                  </a:solidFill>
                </a:rPr>
                <a:t>Median Window for Holding</a:t>
              </a:r>
            </a:p>
            <a:p>
              <a:pPr algn="l"/>
              <a:r>
                <a:rPr lang="en-US" sz="2400" dirty="0">
                  <a:solidFill>
                    <a:schemeClr val="tx1">
                      <a:lumMod val="50000"/>
                    </a:schemeClr>
                  </a:solidFill>
                </a:rPr>
                <a:t>Building Products/Materials Pricing</a:t>
              </a:r>
            </a:p>
            <a:p>
              <a:pPr algn="l"/>
              <a:r>
                <a:rPr lang="en-US" sz="2400" dirty="0">
                  <a:solidFill>
                    <a:schemeClr val="tx1">
                      <a:lumMod val="50000"/>
                    </a:schemeClr>
                  </a:solidFill>
                </a:rPr>
                <a:t>Without Increasing Risk (30 Days)</a:t>
              </a:r>
            </a:p>
          </p:txBody>
        </p:sp>
      </p:grpSp>
    </p:spTree>
    <p:extLst>
      <p:ext uri="{BB962C8B-B14F-4D97-AF65-F5344CB8AC3E}">
        <p14:creationId xmlns:p14="http://schemas.microsoft.com/office/powerpoint/2010/main" val="155723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D2CF-89A3-25C6-738F-D7F2E4548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527DF-7B05-6909-6FD6-F0A496728AEB}"/>
              </a:ext>
            </a:extLst>
          </p:cNvPr>
          <p:cNvSpPr>
            <a:spLocks noGrp="1"/>
          </p:cNvSpPr>
          <p:nvPr>
            <p:ph type="sldNum" sz="quarter" idx="12"/>
          </p:nvPr>
        </p:nvSpPr>
        <p:spPr/>
        <p:txBody>
          <a:bodyPr/>
          <a:lstStyle/>
          <a:p>
            <a:pPr>
              <a:defRPr/>
            </a:pPr>
            <a:fld id="{BA0DDFEA-898B-164A-A983-E172D93526E3}" type="slidenum">
              <a:rPr lang="en-GB" smtClean="0"/>
              <a:pPr>
                <a:defRPr/>
              </a:pPr>
              <a:t>47</a:t>
            </a:fld>
            <a:endParaRPr lang="en-GB" dirty="0"/>
          </a:p>
        </p:txBody>
      </p:sp>
      <p:sp>
        <p:nvSpPr>
          <p:cNvPr id="11" name="TextBox 10">
            <a:extLst>
              <a:ext uri="{FF2B5EF4-FFF2-40B4-BE49-F238E27FC236}">
                <a16:creationId xmlns:a16="http://schemas.microsoft.com/office/drawing/2014/main" id="{60C49518-0313-5C81-4765-A2AE90409E8A}"/>
              </a:ext>
            </a:extLst>
          </p:cNvPr>
          <p:cNvSpPr txBox="1"/>
          <p:nvPr/>
        </p:nvSpPr>
        <p:spPr>
          <a:xfrm>
            <a:off x="6553199" y="1496080"/>
            <a:ext cx="9671237" cy="523220"/>
          </a:xfrm>
          <a:prstGeom prst="rect">
            <a:avLst/>
          </a:prstGeom>
          <a:noFill/>
        </p:spPr>
        <p:txBody>
          <a:bodyPr wrap="none" rtlCol="0">
            <a:spAutoFit/>
          </a:bodyPr>
          <a:lstStyle/>
          <a:p>
            <a:pPr algn="l"/>
            <a:r>
              <a:rPr lang="en-US" sz="2800" b="1" dirty="0">
                <a:solidFill>
                  <a:schemeClr val="tx1">
                    <a:lumMod val="50000"/>
                  </a:schemeClr>
                </a:solidFill>
              </a:rPr>
              <a:t>Effective Strategies for Reducing Supply Chain Risks</a:t>
            </a:r>
          </a:p>
        </p:txBody>
      </p:sp>
      <p:pic>
        <p:nvPicPr>
          <p:cNvPr id="14" name="Picture 13">
            <a:extLst>
              <a:ext uri="{FF2B5EF4-FFF2-40B4-BE49-F238E27FC236}">
                <a16:creationId xmlns:a16="http://schemas.microsoft.com/office/drawing/2014/main" id="{A2D83A08-7AF8-2C21-2F14-0F13B15EF023}"/>
              </a:ext>
            </a:extLst>
          </p:cNvPr>
          <p:cNvPicPr>
            <a:picLocks noChangeAspect="1"/>
          </p:cNvPicPr>
          <p:nvPr/>
        </p:nvPicPr>
        <p:blipFill>
          <a:blip r:embed="rId3"/>
          <a:srcRect l="23750" t="20371" r="28333" b="14138"/>
          <a:stretch>
            <a:fillRect/>
          </a:stretch>
        </p:blipFill>
        <p:spPr>
          <a:xfrm>
            <a:off x="609599" y="1798522"/>
            <a:ext cx="4846429" cy="3725978"/>
          </a:xfrm>
          <a:prstGeom prst="rect">
            <a:avLst/>
          </a:prstGeom>
        </p:spPr>
      </p:pic>
      <p:sp>
        <p:nvSpPr>
          <p:cNvPr id="16" name="TextBox 15">
            <a:extLst>
              <a:ext uri="{FF2B5EF4-FFF2-40B4-BE49-F238E27FC236}">
                <a16:creationId xmlns:a16="http://schemas.microsoft.com/office/drawing/2014/main" id="{BC7E95D6-2C3A-1EBE-0041-DB5C13BB53F2}"/>
              </a:ext>
            </a:extLst>
          </p:cNvPr>
          <p:cNvSpPr txBox="1"/>
          <p:nvPr/>
        </p:nvSpPr>
        <p:spPr>
          <a:xfrm>
            <a:off x="596685" y="5753100"/>
            <a:ext cx="4701928" cy="1569660"/>
          </a:xfrm>
          <a:prstGeom prst="rect">
            <a:avLst/>
          </a:prstGeom>
          <a:noFill/>
        </p:spPr>
        <p:txBody>
          <a:bodyPr wrap="none" rtlCol="0">
            <a:spAutoFit/>
          </a:bodyPr>
          <a:lstStyle/>
          <a:p>
            <a:pPr marL="342900" lvl="0" indent="-342900">
              <a:buFont typeface="Arial" panose="020B0604020202020204" pitchFamily="34" charset="0"/>
              <a:buChar char="•"/>
              <a:defRPr/>
            </a:pPr>
            <a:r>
              <a:rPr lang="en-US" sz="2400" dirty="0">
                <a:solidFill>
                  <a:srgbClr val="5E5E5E">
                    <a:lumMod val="50000"/>
                  </a:srgbClr>
                </a:solidFill>
              </a:rPr>
              <a:t>100 GCs and 51 trades</a:t>
            </a:r>
          </a:p>
          <a:p>
            <a:pPr marL="342900" lvl="0" indent="-342900">
              <a:buFont typeface="Arial" panose="020B0604020202020204" pitchFamily="34" charset="0"/>
              <a:buChar char="•"/>
              <a:defRPr/>
            </a:pPr>
            <a:r>
              <a:rPr lang="en-US" sz="2400" dirty="0">
                <a:solidFill>
                  <a:srgbClr val="5E5E5E">
                    <a:lumMod val="50000"/>
                  </a:srgbClr>
                </a:solidFill>
              </a:rPr>
              <a:t>Buildings and non-building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Q4, 2024</a:t>
            </a:r>
          </a:p>
        </p:txBody>
      </p:sp>
      <p:pic>
        <p:nvPicPr>
          <p:cNvPr id="17" name="Picture 16">
            <a:extLst>
              <a:ext uri="{FF2B5EF4-FFF2-40B4-BE49-F238E27FC236}">
                <a16:creationId xmlns:a16="http://schemas.microsoft.com/office/drawing/2014/main" id="{8753BF43-3FEA-AB37-5924-E7C6CB367B3F}"/>
              </a:ext>
            </a:extLst>
          </p:cNvPr>
          <p:cNvPicPr>
            <a:picLocks noChangeAspect="1"/>
          </p:cNvPicPr>
          <p:nvPr/>
        </p:nvPicPr>
        <p:blipFill>
          <a:blip r:embed="rId4"/>
          <a:srcRect l="46542" t="17484" r="10001" b="12152"/>
          <a:stretch>
            <a:fillRect/>
          </a:stretch>
        </p:blipFill>
        <p:spPr>
          <a:xfrm>
            <a:off x="6248397" y="2005192"/>
            <a:ext cx="9144002" cy="7634108"/>
          </a:xfrm>
          <a:prstGeom prst="rect">
            <a:avLst/>
          </a:prstGeom>
        </p:spPr>
      </p:pic>
      <p:pic>
        <p:nvPicPr>
          <p:cNvPr id="8" name="Picture 7">
            <a:extLst>
              <a:ext uri="{FF2B5EF4-FFF2-40B4-BE49-F238E27FC236}">
                <a16:creationId xmlns:a16="http://schemas.microsoft.com/office/drawing/2014/main" id="{2265AEEF-C6AC-76A1-FEF2-6E6ABDDAF3E3}"/>
              </a:ext>
            </a:extLst>
          </p:cNvPr>
          <p:cNvPicPr>
            <a:picLocks noChangeAspect="1"/>
          </p:cNvPicPr>
          <p:nvPr/>
        </p:nvPicPr>
        <p:blipFill>
          <a:blip r:embed="rId5"/>
          <a:srcRect l="49881" t="69239" r="45513" b="26395"/>
          <a:stretch>
            <a:fillRect/>
          </a:stretch>
        </p:blipFill>
        <p:spPr>
          <a:xfrm>
            <a:off x="14907477" y="4990625"/>
            <a:ext cx="955409" cy="523220"/>
          </a:xfrm>
          <a:prstGeom prst="rect">
            <a:avLst/>
          </a:prstGeom>
        </p:spPr>
      </p:pic>
      <p:pic>
        <p:nvPicPr>
          <p:cNvPr id="18" name="Picture 17">
            <a:extLst>
              <a:ext uri="{FF2B5EF4-FFF2-40B4-BE49-F238E27FC236}">
                <a16:creationId xmlns:a16="http://schemas.microsoft.com/office/drawing/2014/main" id="{C7BFCF83-2D03-E202-137E-6AF06E942F31}"/>
              </a:ext>
            </a:extLst>
          </p:cNvPr>
          <p:cNvPicPr>
            <a:picLocks noChangeAspect="1"/>
          </p:cNvPicPr>
          <p:nvPr/>
        </p:nvPicPr>
        <p:blipFill>
          <a:blip r:embed="rId5"/>
          <a:srcRect l="55067" t="69768" r="31340" b="27053"/>
          <a:stretch>
            <a:fillRect/>
          </a:stretch>
        </p:blipFill>
        <p:spPr>
          <a:xfrm>
            <a:off x="14996475" y="5497782"/>
            <a:ext cx="2819401" cy="381000"/>
          </a:xfrm>
          <a:prstGeom prst="rect">
            <a:avLst/>
          </a:prstGeom>
        </p:spPr>
      </p:pic>
      <p:pic>
        <p:nvPicPr>
          <p:cNvPr id="19" name="Picture 18">
            <a:extLst>
              <a:ext uri="{FF2B5EF4-FFF2-40B4-BE49-F238E27FC236}">
                <a16:creationId xmlns:a16="http://schemas.microsoft.com/office/drawing/2014/main" id="{6DF7F4C6-FF7E-13A7-FBC1-6A1B2DD7967E}"/>
              </a:ext>
            </a:extLst>
          </p:cNvPr>
          <p:cNvPicPr>
            <a:picLocks noChangeAspect="1"/>
          </p:cNvPicPr>
          <p:nvPr/>
        </p:nvPicPr>
        <p:blipFill>
          <a:blip r:embed="rId5"/>
          <a:srcRect l="69104" t="70297" r="20416" b="27159"/>
          <a:stretch>
            <a:fillRect/>
          </a:stretch>
        </p:blipFill>
        <p:spPr>
          <a:xfrm>
            <a:off x="14920276" y="6047245"/>
            <a:ext cx="2173547" cy="304800"/>
          </a:xfrm>
          <a:prstGeom prst="rect">
            <a:avLst/>
          </a:prstGeom>
        </p:spPr>
      </p:pic>
      <p:grpSp>
        <p:nvGrpSpPr>
          <p:cNvPr id="22" name="Group 21">
            <a:extLst>
              <a:ext uri="{FF2B5EF4-FFF2-40B4-BE49-F238E27FC236}">
                <a16:creationId xmlns:a16="http://schemas.microsoft.com/office/drawing/2014/main" id="{69FDA846-2A56-937D-5F6B-4A1D794D359C}"/>
              </a:ext>
            </a:extLst>
          </p:cNvPr>
          <p:cNvGrpSpPr/>
          <p:nvPr/>
        </p:nvGrpSpPr>
        <p:grpSpPr>
          <a:xfrm>
            <a:off x="5715000" y="2171700"/>
            <a:ext cx="838199" cy="7162800"/>
            <a:chOff x="6172201" y="2171700"/>
            <a:chExt cx="838199" cy="7162800"/>
          </a:xfrm>
        </p:grpSpPr>
        <p:sp>
          <p:nvSpPr>
            <p:cNvPr id="20" name="Left Brace 19">
              <a:extLst>
                <a:ext uri="{FF2B5EF4-FFF2-40B4-BE49-F238E27FC236}">
                  <a16:creationId xmlns:a16="http://schemas.microsoft.com/office/drawing/2014/main" id="{3E8BF977-23A0-A0D4-A826-399F5F299136}"/>
                </a:ext>
              </a:extLst>
            </p:cNvPr>
            <p:cNvSpPr/>
            <p:nvPr/>
          </p:nvSpPr>
          <p:spPr>
            <a:xfrm>
              <a:off x="6584753" y="2171700"/>
              <a:ext cx="425647" cy="716280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D9AB0CA7-FCC7-7BAE-0B9B-297DCB6FFA6C}"/>
                </a:ext>
              </a:extLst>
            </p:cNvPr>
            <p:cNvSpPr txBox="1"/>
            <p:nvPr/>
          </p:nvSpPr>
          <p:spPr>
            <a:xfrm rot="16200000">
              <a:off x="4570961" y="5533640"/>
              <a:ext cx="3725700" cy="523220"/>
            </a:xfrm>
            <a:prstGeom prst="rect">
              <a:avLst/>
            </a:prstGeom>
            <a:noFill/>
          </p:spPr>
          <p:txBody>
            <a:bodyPr wrap="none" rtlCol="0">
              <a:spAutoFit/>
            </a:bodyPr>
            <a:lstStyle/>
            <a:p>
              <a:pPr algn="l"/>
              <a:r>
                <a:rPr lang="en-US" sz="2800" b="1" dirty="0">
                  <a:solidFill>
                    <a:srgbClr val="FF0000"/>
                  </a:solidFill>
                </a:rPr>
                <a:t>PRECONSTRUCTION</a:t>
              </a:r>
            </a:p>
          </p:txBody>
        </p:sp>
      </p:grpSp>
      <p:sp>
        <p:nvSpPr>
          <p:cNvPr id="24" name="Title 3">
            <a:extLst>
              <a:ext uri="{FF2B5EF4-FFF2-40B4-BE49-F238E27FC236}">
                <a16:creationId xmlns:a16="http://schemas.microsoft.com/office/drawing/2014/main" id="{4791ABE7-665B-152E-54F3-93FFF8E1B39B}"/>
              </a:ext>
            </a:extLst>
          </p:cNvPr>
          <p:cNvSpPr txBox="1">
            <a:spLocks/>
          </p:cNvSpPr>
          <p:nvPr/>
        </p:nvSpPr>
        <p:spPr>
          <a:xfrm>
            <a:off x="411480" y="4953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defRPr/>
            </a:pPr>
            <a:r>
              <a:rPr lang="en-US" sz="5400" b="1" dirty="0">
                <a:solidFill>
                  <a:srgbClr val="5E5E5E"/>
                </a:solidFill>
                <a:latin typeface="Arial" panose="020B0604020202020204" pitchFamily="34" charset="0"/>
                <a:cs typeface="Arial" panose="020B0604020202020204" pitchFamily="34" charset="0"/>
              </a:rPr>
              <a:t>Risk Management:</a:t>
            </a:r>
            <a:r>
              <a:rPr lang="en-US" sz="5400" b="1" i="1" dirty="0">
                <a:solidFill>
                  <a:srgbClr val="5E5E5E"/>
                </a:solidFill>
                <a:latin typeface="Arial" panose="020B0604020202020204" pitchFamily="34" charset="0"/>
                <a:cs typeface="Arial" panose="020B0604020202020204" pitchFamily="34" charset="0"/>
              </a:rPr>
              <a:t> Challenges and Practices </a:t>
            </a:r>
            <a:endParaRPr lang="en-US" sz="5400" b="1" dirty="0">
              <a:solidFill>
                <a:srgbClr val="5E5E5E"/>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C06C65-81A7-9AC3-A451-57F3A1406F21}"/>
              </a:ext>
            </a:extLst>
          </p:cNvPr>
          <p:cNvSpPr txBox="1"/>
          <p:nvPr/>
        </p:nvSpPr>
        <p:spPr>
          <a:xfrm>
            <a:off x="14671770" y="6596271"/>
            <a:ext cx="2670558" cy="2123658"/>
          </a:xfrm>
          <a:prstGeom prst="rect">
            <a:avLst/>
          </a:prstGeom>
          <a:noFill/>
        </p:spPr>
        <p:txBody>
          <a:bodyPr wrap="square" rtlCol="0">
            <a:spAutoFit/>
          </a:bodyPr>
          <a:lstStyle/>
          <a:p>
            <a:pPr algn="ctr"/>
            <a:r>
              <a:rPr lang="en-US" sz="2800" b="1" dirty="0">
                <a:solidFill>
                  <a:srgbClr val="FF0000"/>
                </a:solidFill>
              </a:rPr>
              <a:t>Most users cite effectiveness</a:t>
            </a:r>
          </a:p>
          <a:p>
            <a:pPr algn="ctr"/>
            <a:r>
              <a:rPr lang="en-US" sz="2400" dirty="0">
                <a:solidFill>
                  <a:srgbClr val="FF0000"/>
                </a:solidFill>
              </a:rPr>
              <a:t>(4 or 5 on a scale of 1-5)</a:t>
            </a:r>
          </a:p>
        </p:txBody>
      </p:sp>
    </p:spTree>
    <p:extLst>
      <p:ext uri="{BB962C8B-B14F-4D97-AF65-F5344CB8AC3E}">
        <p14:creationId xmlns:p14="http://schemas.microsoft.com/office/powerpoint/2010/main" val="191330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28AC-E43C-90E4-1F71-EDC151689F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F3B7F6-1305-888D-309A-705FC9BA0BB3}"/>
              </a:ext>
            </a:extLst>
          </p:cNvPr>
          <p:cNvSpPr>
            <a:spLocks noGrp="1"/>
          </p:cNvSpPr>
          <p:nvPr>
            <p:ph type="sldNum" sz="quarter" idx="12"/>
          </p:nvPr>
        </p:nvSpPr>
        <p:spPr/>
        <p:txBody>
          <a:bodyPr/>
          <a:lstStyle/>
          <a:p>
            <a:pPr>
              <a:defRPr/>
            </a:pPr>
            <a:fld id="{BA0DDFEA-898B-164A-A983-E172D93526E3}" type="slidenum">
              <a:rPr lang="en-GB" smtClean="0"/>
              <a:pPr>
                <a:defRPr/>
              </a:pPr>
              <a:t>48</a:t>
            </a:fld>
            <a:endParaRPr lang="en-GB" dirty="0"/>
          </a:p>
        </p:txBody>
      </p:sp>
      <p:sp>
        <p:nvSpPr>
          <p:cNvPr id="11" name="TextBox 10">
            <a:extLst>
              <a:ext uri="{FF2B5EF4-FFF2-40B4-BE49-F238E27FC236}">
                <a16:creationId xmlns:a16="http://schemas.microsoft.com/office/drawing/2014/main" id="{96AF99DA-DDBD-D602-47A3-3C809EEB25C2}"/>
              </a:ext>
            </a:extLst>
          </p:cNvPr>
          <p:cNvSpPr txBox="1"/>
          <p:nvPr/>
        </p:nvSpPr>
        <p:spPr>
          <a:xfrm>
            <a:off x="5638800" y="1696161"/>
            <a:ext cx="11859337" cy="954107"/>
          </a:xfrm>
          <a:prstGeom prst="rect">
            <a:avLst/>
          </a:prstGeom>
          <a:noFill/>
        </p:spPr>
        <p:txBody>
          <a:bodyPr wrap="none" rtlCol="0">
            <a:spAutoFit/>
          </a:bodyPr>
          <a:lstStyle/>
          <a:p>
            <a:pPr algn="l"/>
            <a:r>
              <a:rPr lang="en-US" sz="2800" b="1" dirty="0">
                <a:solidFill>
                  <a:schemeClr val="tx1">
                    <a:lumMod val="50000"/>
                  </a:schemeClr>
                </a:solidFill>
              </a:rPr>
              <a:t>Frequency of Collaborating With Client in Preconstruction and</a:t>
            </a:r>
          </a:p>
          <a:p>
            <a:pPr algn="l"/>
            <a:r>
              <a:rPr lang="en-US" sz="2800" b="1" dirty="0">
                <a:solidFill>
                  <a:schemeClr val="tx1">
                    <a:lumMod val="50000"/>
                  </a:schemeClr>
                </a:solidFill>
              </a:rPr>
              <a:t>Construction to Mitigate Supply Chain Disruptions and Inflation</a:t>
            </a:r>
          </a:p>
        </p:txBody>
      </p:sp>
      <p:pic>
        <p:nvPicPr>
          <p:cNvPr id="14" name="Picture 13">
            <a:extLst>
              <a:ext uri="{FF2B5EF4-FFF2-40B4-BE49-F238E27FC236}">
                <a16:creationId xmlns:a16="http://schemas.microsoft.com/office/drawing/2014/main" id="{857ABAA0-0917-0A67-15B9-B7504E1F9F71}"/>
              </a:ext>
            </a:extLst>
          </p:cNvPr>
          <p:cNvPicPr>
            <a:picLocks noChangeAspect="1"/>
          </p:cNvPicPr>
          <p:nvPr/>
        </p:nvPicPr>
        <p:blipFill>
          <a:blip r:embed="rId2"/>
          <a:srcRect l="23750" t="20371" r="28333" b="14138"/>
          <a:stretch>
            <a:fillRect/>
          </a:stretch>
        </p:blipFill>
        <p:spPr>
          <a:xfrm>
            <a:off x="609599" y="1798522"/>
            <a:ext cx="4846429" cy="3725978"/>
          </a:xfrm>
          <a:prstGeom prst="rect">
            <a:avLst/>
          </a:prstGeom>
        </p:spPr>
      </p:pic>
      <p:sp>
        <p:nvSpPr>
          <p:cNvPr id="15" name="Title 3">
            <a:extLst>
              <a:ext uri="{FF2B5EF4-FFF2-40B4-BE49-F238E27FC236}">
                <a16:creationId xmlns:a16="http://schemas.microsoft.com/office/drawing/2014/main" id="{25B54665-FEC4-C742-26BE-48555B502C32}"/>
              </a:ext>
            </a:extLst>
          </p:cNvPr>
          <p:cNvSpPr txBox="1">
            <a:spLocks/>
          </p:cNvSpPr>
          <p:nvPr/>
        </p:nvSpPr>
        <p:spPr>
          <a:xfrm>
            <a:off x="411480" y="4953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defRPr/>
            </a:pPr>
            <a:r>
              <a:rPr lang="en-US" sz="5400" b="1" dirty="0">
                <a:solidFill>
                  <a:srgbClr val="5E5E5E"/>
                </a:solidFill>
                <a:latin typeface="Arial" panose="020B0604020202020204" pitchFamily="34" charset="0"/>
                <a:cs typeface="Arial" panose="020B0604020202020204" pitchFamily="34" charset="0"/>
              </a:rPr>
              <a:t>Risk Management:</a:t>
            </a:r>
            <a:r>
              <a:rPr lang="en-US" sz="5400" b="1" i="1" dirty="0">
                <a:solidFill>
                  <a:srgbClr val="5E5E5E"/>
                </a:solidFill>
                <a:latin typeface="Arial" panose="020B0604020202020204" pitchFamily="34" charset="0"/>
                <a:cs typeface="Arial" panose="020B0604020202020204" pitchFamily="34" charset="0"/>
              </a:rPr>
              <a:t> Challenges and Practices </a:t>
            </a:r>
            <a:endParaRPr lang="en-US" sz="5400" b="1" dirty="0">
              <a:solidFill>
                <a:srgbClr val="5E5E5E"/>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EB7D553-D599-FBE1-AC1C-9D48260D4E7D}"/>
              </a:ext>
            </a:extLst>
          </p:cNvPr>
          <p:cNvSpPr txBox="1"/>
          <p:nvPr/>
        </p:nvSpPr>
        <p:spPr>
          <a:xfrm>
            <a:off x="596685" y="5753100"/>
            <a:ext cx="4701928" cy="156966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100 GCs and 51 trades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Buildings and non-building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Q4, 2024</a:t>
            </a:r>
          </a:p>
        </p:txBody>
      </p:sp>
      <p:grpSp>
        <p:nvGrpSpPr>
          <p:cNvPr id="24" name="Group 23">
            <a:extLst>
              <a:ext uri="{FF2B5EF4-FFF2-40B4-BE49-F238E27FC236}">
                <a16:creationId xmlns:a16="http://schemas.microsoft.com/office/drawing/2014/main" id="{210D32E7-29F0-BA97-D4FE-512C053D9197}"/>
              </a:ext>
            </a:extLst>
          </p:cNvPr>
          <p:cNvGrpSpPr/>
          <p:nvPr/>
        </p:nvGrpSpPr>
        <p:grpSpPr>
          <a:xfrm>
            <a:off x="5791200" y="2776432"/>
            <a:ext cx="11989108" cy="6939068"/>
            <a:chOff x="6011178" y="2650268"/>
            <a:chExt cx="11989108" cy="6939068"/>
          </a:xfrm>
        </p:grpSpPr>
        <p:pic>
          <p:nvPicPr>
            <p:cNvPr id="5" name="Picture 4">
              <a:extLst>
                <a:ext uri="{FF2B5EF4-FFF2-40B4-BE49-F238E27FC236}">
                  <a16:creationId xmlns:a16="http://schemas.microsoft.com/office/drawing/2014/main" id="{33232492-08EE-A4ED-E22D-FA8804097159}"/>
                </a:ext>
              </a:extLst>
            </p:cNvPr>
            <p:cNvPicPr>
              <a:picLocks noChangeAspect="1"/>
            </p:cNvPicPr>
            <p:nvPr/>
          </p:nvPicPr>
          <p:blipFill>
            <a:blip r:embed="rId3"/>
            <a:srcRect l="24166" t="15724" r="42917" b="14160"/>
            <a:stretch>
              <a:fillRect/>
            </a:stretch>
          </p:blipFill>
          <p:spPr>
            <a:xfrm>
              <a:off x="6011178" y="2650268"/>
              <a:ext cx="5791200" cy="6939068"/>
            </a:xfrm>
            <a:prstGeom prst="rect">
              <a:avLst/>
            </a:prstGeom>
          </p:spPr>
        </p:pic>
        <p:pic>
          <p:nvPicPr>
            <p:cNvPr id="7" name="Picture 6">
              <a:extLst>
                <a:ext uri="{FF2B5EF4-FFF2-40B4-BE49-F238E27FC236}">
                  <a16:creationId xmlns:a16="http://schemas.microsoft.com/office/drawing/2014/main" id="{1E51A2A7-10C4-7DC3-EFA9-ED1A64CE1D82}"/>
                </a:ext>
              </a:extLst>
            </p:cNvPr>
            <p:cNvPicPr>
              <a:picLocks noChangeAspect="1"/>
            </p:cNvPicPr>
            <p:nvPr/>
          </p:nvPicPr>
          <p:blipFill>
            <a:blip r:embed="rId4"/>
            <a:srcRect l="57084" t="14159" r="11249" b="28815"/>
            <a:stretch>
              <a:fillRect/>
            </a:stretch>
          </p:blipFill>
          <p:spPr>
            <a:xfrm>
              <a:off x="12209086" y="2781300"/>
              <a:ext cx="5791200" cy="5866274"/>
            </a:xfrm>
            <a:prstGeom prst="rect">
              <a:avLst/>
            </a:prstGeom>
          </p:spPr>
        </p:pic>
        <p:sp>
          <p:nvSpPr>
            <p:cNvPr id="9" name="Rectangle 8">
              <a:extLst>
                <a:ext uri="{FF2B5EF4-FFF2-40B4-BE49-F238E27FC236}">
                  <a16:creationId xmlns:a16="http://schemas.microsoft.com/office/drawing/2014/main" id="{7709D988-3AE4-8B67-6285-C292DDF2B2A1}"/>
                </a:ext>
              </a:extLst>
            </p:cNvPr>
            <p:cNvSpPr/>
            <p:nvPr/>
          </p:nvSpPr>
          <p:spPr>
            <a:xfrm>
              <a:off x="12233149" y="2781300"/>
              <a:ext cx="5445252" cy="2324100"/>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274B81-E7FC-8E51-4FE4-9752D88B943B}"/>
                </a:ext>
              </a:extLst>
            </p:cNvPr>
            <p:cNvSpPr/>
            <p:nvPr/>
          </p:nvSpPr>
          <p:spPr>
            <a:xfrm>
              <a:off x="6337274" y="2736494"/>
              <a:ext cx="2273326" cy="3169006"/>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33E0919-8189-7F27-0B64-5CFCF8552C3B}"/>
                </a:ext>
              </a:extLst>
            </p:cNvPr>
            <p:cNvCxnSpPr>
              <a:cxnSpLocks/>
            </p:cNvCxnSpPr>
            <p:nvPr/>
          </p:nvCxnSpPr>
          <p:spPr>
            <a:xfrm>
              <a:off x="8610600" y="3245034"/>
              <a:ext cx="3622549"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53F678-A2A1-0FE2-18EA-6BDA2BC95518}"/>
                </a:ext>
              </a:extLst>
            </p:cNvPr>
            <p:cNvSpPr txBox="1"/>
            <p:nvPr/>
          </p:nvSpPr>
          <p:spPr>
            <a:xfrm>
              <a:off x="9723824" y="2992820"/>
              <a:ext cx="965329" cy="523220"/>
            </a:xfrm>
            <a:prstGeom prst="rect">
              <a:avLst/>
            </a:prstGeom>
            <a:solidFill>
              <a:schemeClr val="bg1"/>
            </a:solidFill>
          </p:spPr>
          <p:txBody>
            <a:bodyPr wrap="none" rtlCol="0">
              <a:spAutoFit/>
            </a:bodyPr>
            <a:lstStyle/>
            <a:p>
              <a:pPr algn="ctr"/>
              <a:r>
                <a:rPr lang="en-US" sz="2800" b="1" dirty="0">
                  <a:solidFill>
                    <a:srgbClr val="FF0000"/>
                  </a:solidFill>
                </a:rPr>
                <a:t>55%</a:t>
              </a:r>
            </a:p>
          </p:txBody>
        </p:sp>
      </p:grpSp>
      <p:sp>
        <p:nvSpPr>
          <p:cNvPr id="3" name="Rectangle 2">
            <a:extLst>
              <a:ext uri="{FF2B5EF4-FFF2-40B4-BE49-F238E27FC236}">
                <a16:creationId xmlns:a16="http://schemas.microsoft.com/office/drawing/2014/main" id="{3DABA627-D447-C951-3C6A-D4E636310D44}"/>
              </a:ext>
            </a:extLst>
          </p:cNvPr>
          <p:cNvSpPr/>
          <p:nvPr/>
        </p:nvSpPr>
        <p:spPr>
          <a:xfrm>
            <a:off x="8915400" y="3642205"/>
            <a:ext cx="2273326" cy="4777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609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6943D-592A-D232-7839-9D682704804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3A44B1-02CD-D5DF-4FBE-C74C0DEA24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120C830-EC16-6995-B9EA-624240A1D876}"/>
              </a:ext>
            </a:extLst>
          </p:cNvPr>
          <p:cNvSpPr txBox="1"/>
          <p:nvPr/>
        </p:nvSpPr>
        <p:spPr>
          <a:xfrm>
            <a:off x="6553199" y="1696160"/>
            <a:ext cx="10210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E5E5E">
                    <a:lumMod val="50000"/>
                  </a:srgbClr>
                </a:solidFill>
                <a:effectLst/>
                <a:uLnTx/>
                <a:uFillTx/>
                <a:latin typeface="Poppins"/>
                <a:ea typeface="+mn-ea"/>
                <a:cs typeface="+mn-cs"/>
              </a:rPr>
              <a:t>Impact of Collaborating With Clients to Mitigate Supply Chain/Inflation Risks</a:t>
            </a:r>
          </a:p>
        </p:txBody>
      </p:sp>
      <p:pic>
        <p:nvPicPr>
          <p:cNvPr id="14" name="Picture 13">
            <a:extLst>
              <a:ext uri="{FF2B5EF4-FFF2-40B4-BE49-F238E27FC236}">
                <a16:creationId xmlns:a16="http://schemas.microsoft.com/office/drawing/2014/main" id="{FCFA01BC-542B-3378-F560-92E6AA2CA0CB}"/>
              </a:ext>
            </a:extLst>
          </p:cNvPr>
          <p:cNvPicPr>
            <a:picLocks noChangeAspect="1"/>
          </p:cNvPicPr>
          <p:nvPr/>
        </p:nvPicPr>
        <p:blipFill>
          <a:blip r:embed="rId3"/>
          <a:srcRect l="23750" t="20371" r="28333" b="14138"/>
          <a:stretch>
            <a:fillRect/>
          </a:stretch>
        </p:blipFill>
        <p:spPr>
          <a:xfrm>
            <a:off x="609599" y="1798522"/>
            <a:ext cx="4846429" cy="3725978"/>
          </a:xfrm>
          <a:prstGeom prst="rect">
            <a:avLst/>
          </a:prstGeom>
        </p:spPr>
      </p:pic>
      <p:sp>
        <p:nvSpPr>
          <p:cNvPr id="16" name="TextBox 15">
            <a:extLst>
              <a:ext uri="{FF2B5EF4-FFF2-40B4-BE49-F238E27FC236}">
                <a16:creationId xmlns:a16="http://schemas.microsoft.com/office/drawing/2014/main" id="{242ADEEE-0AB0-1F77-D7E6-8289511DFBCA}"/>
              </a:ext>
            </a:extLst>
          </p:cNvPr>
          <p:cNvSpPr txBox="1"/>
          <p:nvPr/>
        </p:nvSpPr>
        <p:spPr>
          <a:xfrm>
            <a:off x="596685" y="5753100"/>
            <a:ext cx="4701928" cy="156966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100 GCs and 51 trades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rPr>
              <a:t>Buildings and non-building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lumMod val="50000"/>
                </a:srgbClr>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lumMod val="50000"/>
                  </a:srgbClr>
                </a:solidFill>
                <a:effectLst/>
                <a:uLnTx/>
                <a:uFillTx/>
                <a:latin typeface="Poppins"/>
                <a:ea typeface="+mn-ea"/>
                <a:cs typeface="+mn-cs"/>
              </a:rPr>
              <a:t>RELEASED: Q4, 2024</a:t>
            </a:r>
          </a:p>
        </p:txBody>
      </p:sp>
      <p:pic>
        <p:nvPicPr>
          <p:cNvPr id="3" name="Picture 2">
            <a:extLst>
              <a:ext uri="{FF2B5EF4-FFF2-40B4-BE49-F238E27FC236}">
                <a16:creationId xmlns:a16="http://schemas.microsoft.com/office/drawing/2014/main" id="{01EA05C0-F7CF-BC1A-FBD2-13774EF171FB}"/>
              </a:ext>
            </a:extLst>
          </p:cNvPr>
          <p:cNvPicPr>
            <a:picLocks noChangeAspect="1"/>
          </p:cNvPicPr>
          <p:nvPr/>
        </p:nvPicPr>
        <p:blipFill>
          <a:blip r:embed="rId4"/>
          <a:srcRect l="5832" t="15185" r="14167" b="15185"/>
          <a:stretch>
            <a:fillRect/>
          </a:stretch>
        </p:blipFill>
        <p:spPr>
          <a:xfrm>
            <a:off x="5943600" y="2728891"/>
            <a:ext cx="11747715" cy="5751486"/>
          </a:xfrm>
          <a:prstGeom prst="rect">
            <a:avLst/>
          </a:prstGeom>
        </p:spPr>
      </p:pic>
      <p:pic>
        <p:nvPicPr>
          <p:cNvPr id="6" name="Picture 5">
            <a:extLst>
              <a:ext uri="{FF2B5EF4-FFF2-40B4-BE49-F238E27FC236}">
                <a16:creationId xmlns:a16="http://schemas.microsoft.com/office/drawing/2014/main" id="{6F97ECEE-95B0-573B-3BF5-CEAC4212B28C}"/>
              </a:ext>
            </a:extLst>
          </p:cNvPr>
          <p:cNvPicPr>
            <a:picLocks noChangeAspect="1"/>
          </p:cNvPicPr>
          <p:nvPr/>
        </p:nvPicPr>
        <p:blipFill>
          <a:blip r:embed="rId5"/>
          <a:srcRect l="68333" t="35185" r="12083" b="58148"/>
          <a:stretch>
            <a:fillRect/>
          </a:stretch>
        </p:blipFill>
        <p:spPr>
          <a:xfrm>
            <a:off x="6553199" y="8496300"/>
            <a:ext cx="3581400" cy="685800"/>
          </a:xfrm>
          <a:prstGeom prst="rect">
            <a:avLst/>
          </a:prstGeom>
        </p:spPr>
      </p:pic>
      <p:pic>
        <p:nvPicPr>
          <p:cNvPr id="8" name="Picture 7">
            <a:extLst>
              <a:ext uri="{FF2B5EF4-FFF2-40B4-BE49-F238E27FC236}">
                <a16:creationId xmlns:a16="http://schemas.microsoft.com/office/drawing/2014/main" id="{A8306D96-4361-F597-68D8-32F1E7F58CFC}"/>
              </a:ext>
            </a:extLst>
          </p:cNvPr>
          <p:cNvPicPr>
            <a:picLocks noChangeAspect="1"/>
          </p:cNvPicPr>
          <p:nvPr/>
        </p:nvPicPr>
        <p:blipFill>
          <a:blip r:embed="rId5"/>
          <a:srcRect l="68333" t="41877" r="18145" b="51457"/>
          <a:stretch>
            <a:fillRect/>
          </a:stretch>
        </p:blipFill>
        <p:spPr>
          <a:xfrm>
            <a:off x="10581050" y="8471002"/>
            <a:ext cx="2472813" cy="685800"/>
          </a:xfrm>
          <a:prstGeom prst="rect">
            <a:avLst/>
          </a:prstGeom>
        </p:spPr>
      </p:pic>
      <p:pic>
        <p:nvPicPr>
          <p:cNvPr id="13" name="Picture 12">
            <a:extLst>
              <a:ext uri="{FF2B5EF4-FFF2-40B4-BE49-F238E27FC236}">
                <a16:creationId xmlns:a16="http://schemas.microsoft.com/office/drawing/2014/main" id="{09264EE8-E287-0AF3-4C80-D56EBA9DDC7D}"/>
              </a:ext>
            </a:extLst>
          </p:cNvPr>
          <p:cNvPicPr>
            <a:picLocks noChangeAspect="1"/>
          </p:cNvPicPr>
          <p:nvPr/>
        </p:nvPicPr>
        <p:blipFill>
          <a:blip r:embed="rId5"/>
          <a:srcRect l="68334" t="49794" r="12499" b="42593"/>
          <a:stretch>
            <a:fillRect/>
          </a:stretch>
        </p:blipFill>
        <p:spPr>
          <a:xfrm>
            <a:off x="13588623" y="8551333"/>
            <a:ext cx="3505200" cy="783167"/>
          </a:xfrm>
          <a:prstGeom prst="rect">
            <a:avLst/>
          </a:prstGeom>
        </p:spPr>
      </p:pic>
      <p:sp>
        <p:nvSpPr>
          <p:cNvPr id="17" name="Title 3">
            <a:extLst>
              <a:ext uri="{FF2B5EF4-FFF2-40B4-BE49-F238E27FC236}">
                <a16:creationId xmlns:a16="http://schemas.microsoft.com/office/drawing/2014/main" id="{6758727E-FCD8-F2B2-0903-882D0DA09E92}"/>
              </a:ext>
            </a:extLst>
          </p:cNvPr>
          <p:cNvSpPr txBox="1">
            <a:spLocks/>
          </p:cNvSpPr>
          <p:nvPr/>
        </p:nvSpPr>
        <p:spPr>
          <a:xfrm>
            <a:off x="411480" y="495300"/>
            <a:ext cx="1749552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lvl="0">
              <a:defRPr/>
            </a:pPr>
            <a:r>
              <a:rPr lang="en-US" sz="5400" b="1" dirty="0">
                <a:solidFill>
                  <a:srgbClr val="5E5E5E"/>
                </a:solidFill>
                <a:latin typeface="Arial" panose="020B0604020202020204" pitchFamily="34" charset="0"/>
                <a:cs typeface="Arial" panose="020B0604020202020204" pitchFamily="34" charset="0"/>
              </a:rPr>
              <a:t>Risk Management:</a:t>
            </a:r>
            <a:r>
              <a:rPr lang="en-US" sz="5400" b="1" i="1" dirty="0">
                <a:solidFill>
                  <a:srgbClr val="5E5E5E"/>
                </a:solidFill>
                <a:latin typeface="Arial" panose="020B0604020202020204" pitchFamily="34" charset="0"/>
                <a:cs typeface="Arial" panose="020B0604020202020204" pitchFamily="34" charset="0"/>
              </a:rPr>
              <a:t> Challenges and Practices </a:t>
            </a:r>
            <a:endParaRPr lang="en-US" sz="5400" b="1" dirty="0">
              <a:solidFill>
                <a:srgbClr val="5E5E5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55B3EF8-6789-3789-1069-E8E2E0322184}"/>
              </a:ext>
            </a:extLst>
          </p:cNvPr>
          <p:cNvSpPr txBox="1"/>
          <p:nvPr/>
        </p:nvSpPr>
        <p:spPr>
          <a:xfrm>
            <a:off x="7529075" y="3239221"/>
            <a:ext cx="8259047" cy="830997"/>
          </a:xfrm>
          <a:prstGeom prst="rect">
            <a:avLst/>
          </a:prstGeom>
          <a:solidFill>
            <a:schemeClr val="bg1"/>
          </a:solidFill>
        </p:spPr>
        <p:txBody>
          <a:bodyPr wrap="square" rtlCol="0">
            <a:spAutoFit/>
          </a:bodyPr>
          <a:lstStyle/>
          <a:p>
            <a:pPr algn="ctr"/>
            <a:r>
              <a:rPr lang="en-US" sz="4800" b="1" dirty="0">
                <a:solidFill>
                  <a:srgbClr val="FF0000"/>
                </a:solidFill>
              </a:rPr>
              <a:t>Starts in Preconstruction</a:t>
            </a:r>
          </a:p>
        </p:txBody>
      </p:sp>
    </p:spTree>
    <p:extLst>
      <p:ext uri="{BB962C8B-B14F-4D97-AF65-F5344CB8AC3E}">
        <p14:creationId xmlns:p14="http://schemas.microsoft.com/office/powerpoint/2010/main" val="165861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616A0-FDF9-AF07-5F9D-29B7D2BCD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561D9-41F8-F840-437F-684D572B0DC3}"/>
              </a:ext>
            </a:extLst>
          </p:cNvPr>
          <p:cNvSpPr>
            <a:spLocks noGrp="1"/>
          </p:cNvSpPr>
          <p:nvPr>
            <p:ph type="ctrTitle"/>
          </p:nvPr>
        </p:nvSpPr>
        <p:spPr/>
        <p:txBody>
          <a:bodyPr/>
          <a:lstStyle/>
          <a:p>
            <a:r>
              <a:rPr lang="en-US" dirty="0"/>
              <a:t>Agenda</a:t>
            </a:r>
          </a:p>
        </p:txBody>
      </p:sp>
      <p:sp>
        <p:nvSpPr>
          <p:cNvPr id="4" name="Text Placeholder 3">
            <a:extLst>
              <a:ext uri="{FF2B5EF4-FFF2-40B4-BE49-F238E27FC236}">
                <a16:creationId xmlns:a16="http://schemas.microsoft.com/office/drawing/2014/main" id="{1840802D-CFE7-90E6-BD43-5AAAEA67874C}"/>
              </a:ext>
            </a:extLst>
          </p:cNvPr>
          <p:cNvSpPr>
            <a:spLocks noGrp="1"/>
          </p:cNvSpPr>
          <p:nvPr>
            <p:ph type="body" sz="quarter" idx="10"/>
          </p:nvPr>
        </p:nvSpPr>
        <p:spPr/>
        <p:txBody>
          <a:bodyPr/>
          <a:lstStyle/>
          <a:p>
            <a:r>
              <a:rPr lang="en-US" b="1" dirty="0"/>
              <a:t>1</a:t>
            </a:r>
            <a:r>
              <a:rPr lang="en-US" sz="3600" b="1" dirty="0"/>
              <a:t>. Current Economic Climate</a:t>
            </a:r>
            <a:endParaRPr lang="en-US" sz="3600" dirty="0"/>
          </a:p>
          <a:p>
            <a:pPr marL="800092" lvl="1" indent="-342892">
              <a:lnSpc>
                <a:spcPct val="100000"/>
              </a:lnSpc>
              <a:spcBef>
                <a:spcPts val="1000"/>
              </a:spcBef>
              <a:buFont typeface="Courier New" panose="02070309020205020404" pitchFamily="49" charset="0"/>
              <a:buChar char="o"/>
              <a:defRPr/>
            </a:pPr>
            <a:endParaRPr lang="en-US" sz="3600" i="1" dirty="0">
              <a:solidFill>
                <a:srgbClr val="000000">
                  <a:lumMod val="75000"/>
                  <a:lumOff val="25000"/>
                </a:srgbClr>
              </a:solidFill>
              <a:latin typeface="Arial" panose="020B0604020202020204" pitchFamily="34" charset="0"/>
              <a:cs typeface="Arial" panose="020B0604020202020204" pitchFamily="34" charset="0"/>
            </a:endParaRPr>
          </a:p>
          <a:p>
            <a:r>
              <a:rPr lang="en-US" sz="3600" b="1" dirty="0"/>
              <a:t>2. The Evolving Role of Preconstruction</a:t>
            </a:r>
            <a:endParaRPr lang="en-US" sz="3600" dirty="0"/>
          </a:p>
          <a:p>
            <a:pPr marL="800080" lvl="1" indent="-342892">
              <a:lnSpc>
                <a:spcPct val="100000"/>
              </a:lnSpc>
              <a:buFont typeface="Courier New" panose="02070309020205020404" pitchFamily="49" charset="0"/>
              <a:buChar char="o"/>
              <a:defRPr/>
            </a:pPr>
            <a:endParaRPr lang="en-US" sz="3600" i="1" dirty="0">
              <a:solidFill>
                <a:srgbClr val="000000">
                  <a:lumMod val="75000"/>
                  <a:lumOff val="25000"/>
                </a:srgbClr>
              </a:solidFill>
              <a:latin typeface="Arial" panose="020B0604020202020204" pitchFamily="34" charset="0"/>
              <a:cs typeface="Arial" panose="020B0604020202020204" pitchFamily="34" charset="0"/>
            </a:endParaRPr>
          </a:p>
          <a:p>
            <a:pPr lvl="0">
              <a:lnSpc>
                <a:spcPct val="100000"/>
              </a:lnSpc>
              <a:defRPr/>
            </a:pPr>
            <a:r>
              <a:rPr lang="en-US" sz="3600" b="1" dirty="0"/>
              <a:t>3. Technology &amp; Data Trends</a:t>
            </a:r>
          </a:p>
          <a:p>
            <a:pPr marL="342892" lvl="0" indent="-342892">
              <a:lnSpc>
                <a:spcPct val="100000"/>
              </a:lnSpc>
              <a:buFont typeface="Arial" panose="020B0604020202020204" pitchFamily="34" charset="0"/>
              <a:buChar char="•"/>
              <a:defRPr/>
            </a:pPr>
            <a:endParaRPr lang="en-US" sz="3600" b="1" dirty="0"/>
          </a:p>
          <a:p>
            <a:pPr>
              <a:lnSpc>
                <a:spcPct val="100000"/>
              </a:lnSpc>
              <a:defRPr/>
            </a:pPr>
            <a:r>
              <a:rPr lang="en-US" sz="3600" b="1" dirty="0"/>
              <a:t>4. Economic Impact on Preconstruction Practice</a:t>
            </a:r>
          </a:p>
          <a:p>
            <a:pPr>
              <a:lnSpc>
                <a:spcPct val="100000"/>
              </a:lnSpc>
              <a:defRPr/>
            </a:pPr>
            <a:endParaRPr lang="en-US" sz="3600" b="1" dirty="0"/>
          </a:p>
          <a:p>
            <a:pPr>
              <a:lnSpc>
                <a:spcPct val="100000"/>
              </a:lnSpc>
              <a:defRPr/>
            </a:pPr>
            <a:r>
              <a:rPr lang="en-US" sz="3600" b="1" dirty="0"/>
              <a:t>5. Future Outlook/New Research</a:t>
            </a:r>
            <a:endParaRPr lang="en-US" sz="3600" dirty="0"/>
          </a:p>
          <a:p>
            <a:pPr>
              <a:lnSpc>
                <a:spcPct val="100000"/>
              </a:lnSpc>
              <a:defRPr/>
            </a:pPr>
            <a:endParaRPr lang="en-US" dirty="0"/>
          </a:p>
          <a:p>
            <a:pPr marL="342892" lvl="0" indent="-342892">
              <a:lnSpc>
                <a:spcPct val="100000"/>
              </a:lnSpc>
              <a:buFont typeface="Arial" panose="020B0604020202020204" pitchFamily="34" charset="0"/>
              <a:buChar char="•"/>
              <a:defRPr/>
            </a:pPr>
            <a:endParaRPr lang="en-US" dirty="0"/>
          </a:p>
          <a:p>
            <a:pPr marL="342892" lvl="0" indent="-342892">
              <a:lnSpc>
                <a:spcPct val="100000"/>
              </a:lnSpc>
              <a:buFont typeface="Arial" panose="020B0604020202020204" pitchFamily="34" charset="0"/>
              <a:buChar char="•"/>
              <a:defRPr/>
            </a:pPr>
            <a:endParaRPr lang="en-US" dirty="0"/>
          </a:p>
        </p:txBody>
      </p:sp>
      <p:sp>
        <p:nvSpPr>
          <p:cNvPr id="7" name="Rectangle 6">
            <a:extLst>
              <a:ext uri="{FF2B5EF4-FFF2-40B4-BE49-F238E27FC236}">
                <a16:creationId xmlns:a16="http://schemas.microsoft.com/office/drawing/2014/main" id="{B0A980D0-A320-86CD-B845-328FE8B02380}"/>
              </a:ext>
            </a:extLst>
          </p:cNvPr>
          <p:cNvSpPr/>
          <p:nvPr/>
        </p:nvSpPr>
        <p:spPr>
          <a:xfrm>
            <a:off x="1257300" y="2476500"/>
            <a:ext cx="6286500" cy="1219200"/>
          </a:xfrm>
          <a:prstGeom prst="rect">
            <a:avLst/>
          </a:prstGeom>
          <a:noFill/>
          <a:ln w="76200">
            <a:solidFill>
              <a:srgbClr val="FD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76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7238-C7A1-4D95-C824-56FA474AC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46A0E-478A-C098-4047-6A6E9C5C7B27}"/>
              </a:ext>
            </a:extLst>
          </p:cNvPr>
          <p:cNvSpPr>
            <a:spLocks noGrp="1"/>
          </p:cNvSpPr>
          <p:nvPr>
            <p:ph type="ctrTitle"/>
          </p:nvPr>
        </p:nvSpPr>
        <p:spPr/>
        <p:txBody>
          <a:bodyPr/>
          <a:lstStyle/>
          <a:p>
            <a:r>
              <a:rPr lang="en-US" dirty="0"/>
              <a:t>Agenda</a:t>
            </a:r>
          </a:p>
        </p:txBody>
      </p:sp>
      <p:sp>
        <p:nvSpPr>
          <p:cNvPr id="4" name="Text Placeholder 3">
            <a:extLst>
              <a:ext uri="{FF2B5EF4-FFF2-40B4-BE49-F238E27FC236}">
                <a16:creationId xmlns:a16="http://schemas.microsoft.com/office/drawing/2014/main" id="{E9703029-F42A-40B6-A08B-651478E75EF2}"/>
              </a:ext>
            </a:extLst>
          </p:cNvPr>
          <p:cNvSpPr>
            <a:spLocks noGrp="1"/>
          </p:cNvSpPr>
          <p:nvPr>
            <p:ph type="body" sz="quarter" idx="10"/>
          </p:nvPr>
        </p:nvSpPr>
        <p:spPr/>
        <p:txBody>
          <a:bodyPr/>
          <a:lstStyle/>
          <a:p>
            <a:r>
              <a:rPr lang="en-US" b="1" dirty="0">
                <a:solidFill>
                  <a:schemeClr val="bg2">
                    <a:lumMod val="75000"/>
                  </a:schemeClr>
                </a:solidFill>
              </a:rPr>
              <a:t>1</a:t>
            </a:r>
            <a:r>
              <a:rPr lang="en-US" sz="3600" b="1" dirty="0">
                <a:solidFill>
                  <a:schemeClr val="bg2">
                    <a:lumMod val="75000"/>
                  </a:schemeClr>
                </a:solidFill>
              </a:rPr>
              <a:t>. Current Economic Climate</a:t>
            </a:r>
            <a:endParaRPr lang="en-US" sz="3600" dirty="0">
              <a:solidFill>
                <a:schemeClr val="bg2">
                  <a:lumMod val="75000"/>
                </a:schemeClr>
              </a:solidFill>
            </a:endParaRPr>
          </a:p>
          <a:p>
            <a:pPr marL="800092" lvl="1" indent="-342892">
              <a:lnSpc>
                <a:spcPct val="100000"/>
              </a:lnSpc>
              <a:spcBef>
                <a:spcPts val="1000"/>
              </a:spcBef>
              <a:buFont typeface="Courier New" panose="02070309020205020404" pitchFamily="49" charset="0"/>
              <a:buChar char="o"/>
              <a:defRPr/>
            </a:pPr>
            <a:endParaRPr lang="en-US" sz="3600" i="1" dirty="0">
              <a:solidFill>
                <a:schemeClr val="bg2">
                  <a:lumMod val="75000"/>
                </a:schemeClr>
              </a:solidFill>
              <a:latin typeface="Arial" panose="020B0604020202020204" pitchFamily="34" charset="0"/>
              <a:cs typeface="Arial" panose="020B0604020202020204" pitchFamily="34" charset="0"/>
            </a:endParaRPr>
          </a:p>
          <a:p>
            <a:r>
              <a:rPr lang="en-US" sz="3600" b="1" dirty="0">
                <a:solidFill>
                  <a:schemeClr val="bg2">
                    <a:lumMod val="75000"/>
                  </a:schemeClr>
                </a:solidFill>
              </a:rPr>
              <a:t>2. The Evolving Role of Preconstruction</a:t>
            </a:r>
            <a:endParaRPr lang="en-US" sz="3600" dirty="0">
              <a:solidFill>
                <a:schemeClr val="bg2">
                  <a:lumMod val="75000"/>
                </a:schemeClr>
              </a:solidFill>
            </a:endParaRPr>
          </a:p>
          <a:p>
            <a:pPr marL="800080" lvl="1" indent="-342892">
              <a:lnSpc>
                <a:spcPct val="100000"/>
              </a:lnSpc>
              <a:buFont typeface="Courier New" panose="02070309020205020404" pitchFamily="49" charset="0"/>
              <a:buChar char="o"/>
              <a:defRPr/>
            </a:pPr>
            <a:endParaRPr lang="en-US" sz="3600" i="1" dirty="0">
              <a:solidFill>
                <a:srgbClr val="000000">
                  <a:lumMod val="75000"/>
                  <a:lumOff val="25000"/>
                </a:srgbClr>
              </a:solidFill>
              <a:latin typeface="Arial" panose="020B0604020202020204" pitchFamily="34" charset="0"/>
              <a:cs typeface="Arial" panose="020B0604020202020204" pitchFamily="34" charset="0"/>
            </a:endParaRPr>
          </a:p>
          <a:p>
            <a:pPr lvl="0">
              <a:lnSpc>
                <a:spcPct val="100000"/>
              </a:lnSpc>
              <a:defRPr/>
            </a:pPr>
            <a:r>
              <a:rPr lang="en-US" sz="3600" b="1" dirty="0"/>
              <a:t>3. Technology &amp; Data Trends</a:t>
            </a:r>
          </a:p>
          <a:p>
            <a:pPr marL="342892" lvl="0" indent="-342892">
              <a:lnSpc>
                <a:spcPct val="100000"/>
              </a:lnSpc>
              <a:buFont typeface="Arial" panose="020B0604020202020204" pitchFamily="34" charset="0"/>
              <a:buChar char="•"/>
              <a:defRPr/>
            </a:pPr>
            <a:endParaRPr lang="en-US" sz="3600" b="1" dirty="0"/>
          </a:p>
          <a:p>
            <a:pPr>
              <a:lnSpc>
                <a:spcPct val="100000"/>
              </a:lnSpc>
              <a:defRPr/>
            </a:pPr>
            <a:r>
              <a:rPr lang="en-US" sz="3600" b="1" dirty="0"/>
              <a:t>4. Economic Impact on Preconstruction Practice</a:t>
            </a:r>
          </a:p>
          <a:p>
            <a:pPr>
              <a:lnSpc>
                <a:spcPct val="100000"/>
              </a:lnSpc>
              <a:defRPr/>
            </a:pPr>
            <a:endParaRPr lang="en-US" sz="3600" b="1" dirty="0"/>
          </a:p>
          <a:p>
            <a:pPr>
              <a:lnSpc>
                <a:spcPct val="100000"/>
              </a:lnSpc>
              <a:defRPr/>
            </a:pPr>
            <a:r>
              <a:rPr lang="en-US" sz="3600" b="1" dirty="0"/>
              <a:t>5. Future Outlook/New Research</a:t>
            </a:r>
          </a:p>
          <a:p>
            <a:pPr>
              <a:lnSpc>
                <a:spcPct val="100000"/>
              </a:lnSpc>
              <a:defRPr/>
            </a:pPr>
            <a:endParaRPr lang="en-US" sz="3600" dirty="0"/>
          </a:p>
          <a:p>
            <a:pPr>
              <a:lnSpc>
                <a:spcPct val="100000"/>
              </a:lnSpc>
              <a:defRPr/>
            </a:pPr>
            <a:endParaRPr lang="en-US" dirty="0"/>
          </a:p>
          <a:p>
            <a:pPr marL="342892" lvl="0" indent="-342892">
              <a:lnSpc>
                <a:spcPct val="100000"/>
              </a:lnSpc>
              <a:buFont typeface="Arial" panose="020B0604020202020204" pitchFamily="34" charset="0"/>
              <a:buChar char="•"/>
              <a:defRPr/>
            </a:pPr>
            <a:endParaRPr lang="en-US" dirty="0"/>
          </a:p>
          <a:p>
            <a:pPr marL="342892" lvl="0" indent="-342892">
              <a:lnSpc>
                <a:spcPct val="100000"/>
              </a:lnSpc>
              <a:buFont typeface="Arial" panose="020B0604020202020204" pitchFamily="34" charset="0"/>
              <a:buChar char="•"/>
              <a:defRPr/>
            </a:pPr>
            <a:endParaRPr lang="en-US" dirty="0"/>
          </a:p>
        </p:txBody>
      </p:sp>
      <p:sp>
        <p:nvSpPr>
          <p:cNvPr id="7" name="Rectangle 6">
            <a:extLst>
              <a:ext uri="{FF2B5EF4-FFF2-40B4-BE49-F238E27FC236}">
                <a16:creationId xmlns:a16="http://schemas.microsoft.com/office/drawing/2014/main" id="{11F9EE8A-6E86-6009-6A03-CED09D3C53DA}"/>
              </a:ext>
            </a:extLst>
          </p:cNvPr>
          <p:cNvSpPr/>
          <p:nvPr/>
        </p:nvSpPr>
        <p:spPr>
          <a:xfrm>
            <a:off x="1257300" y="5067300"/>
            <a:ext cx="6286500" cy="1219200"/>
          </a:xfrm>
          <a:prstGeom prst="rect">
            <a:avLst/>
          </a:prstGeom>
          <a:noFill/>
          <a:ln w="76200">
            <a:solidFill>
              <a:srgbClr val="FD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6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C1437-F03F-071A-2024-C4209916499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C7505-1E02-8511-67FD-1B43E7DDAC4E}"/>
              </a:ext>
            </a:extLst>
          </p:cNvPr>
          <p:cNvSpPr>
            <a:spLocks noGrp="1"/>
          </p:cNvSpPr>
          <p:nvPr>
            <p:ph idx="1"/>
          </p:nvPr>
        </p:nvSpPr>
        <p:spPr>
          <a:xfrm>
            <a:off x="411480" y="2324100"/>
            <a:ext cx="16459200" cy="6667236"/>
          </a:xfrm>
        </p:spPr>
        <p:txBody>
          <a:bodyPr/>
          <a:lstStyle/>
          <a:p>
            <a:r>
              <a:rPr lang="en-US" b="1" dirty="0"/>
              <a:t>Digital Estimating and Model-based Takeoffs</a:t>
            </a:r>
          </a:p>
          <a:p>
            <a:pPr lvl="1">
              <a:buFont typeface="Courier New" panose="02070309020205020404" pitchFamily="49" charset="0"/>
              <a:buChar char="o"/>
            </a:pPr>
            <a:r>
              <a:rPr lang="en-US" i="1" dirty="0"/>
              <a:t>BIM-linked quantity takeoffs and AI-enhanced cost modeling are reducing cycle times.</a:t>
            </a:r>
          </a:p>
          <a:p>
            <a:endParaRPr lang="en-US" sz="1050" dirty="0"/>
          </a:p>
        </p:txBody>
      </p:sp>
      <p:sp>
        <p:nvSpPr>
          <p:cNvPr id="3" name="Text Placeholder 2">
            <a:extLst>
              <a:ext uri="{FF2B5EF4-FFF2-40B4-BE49-F238E27FC236}">
                <a16:creationId xmlns:a16="http://schemas.microsoft.com/office/drawing/2014/main" id="{965FE96E-D943-23A7-512D-0B0677993F54}"/>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387653D3-6227-46C9-EE4B-6B254A8BE737}"/>
              </a:ext>
            </a:extLst>
          </p:cNvPr>
          <p:cNvSpPr>
            <a:spLocks noGrp="1"/>
          </p:cNvSpPr>
          <p:nvPr>
            <p:ph type="title"/>
          </p:nvPr>
        </p:nvSpPr>
        <p:spPr/>
        <p:txBody>
          <a:bodyPr/>
          <a:lstStyle/>
          <a:p>
            <a:r>
              <a:rPr lang="en-US" dirty="0"/>
              <a:t>Technology &amp; Data Trends</a:t>
            </a:r>
          </a:p>
        </p:txBody>
      </p:sp>
      <p:sp>
        <p:nvSpPr>
          <p:cNvPr id="5" name="Slide Number Placeholder 4">
            <a:extLst>
              <a:ext uri="{FF2B5EF4-FFF2-40B4-BE49-F238E27FC236}">
                <a16:creationId xmlns:a16="http://schemas.microsoft.com/office/drawing/2014/main" id="{55FB2F14-905B-5C80-8D32-4E90E85A8E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4465404E-D090-798C-1AA6-321DAE841F57}"/>
              </a:ext>
            </a:extLst>
          </p:cNvPr>
          <p:cNvSpPr/>
          <p:nvPr/>
        </p:nvSpPr>
        <p:spPr>
          <a:xfrm>
            <a:off x="1447800" y="2971800"/>
            <a:ext cx="914400" cy="457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D9E157F-5527-A091-6A0F-5C4EA2AA1A42}"/>
              </a:ext>
            </a:extLst>
          </p:cNvPr>
          <p:cNvGrpSpPr/>
          <p:nvPr/>
        </p:nvGrpSpPr>
        <p:grpSpPr>
          <a:xfrm>
            <a:off x="4114800" y="3771900"/>
            <a:ext cx="9144000" cy="5486400"/>
            <a:chOff x="4114800" y="3771900"/>
            <a:chExt cx="9144000" cy="5486400"/>
          </a:xfrm>
        </p:grpSpPr>
        <p:pic>
          <p:nvPicPr>
            <p:cNvPr id="1026" name="Picture 2" descr="Iceberg Floating in Blue Ocean Vector Illustration. Big iceberg floating in sea with massive underwater, metaphor business iceberg northern on water sea illustration. All in a single layer.">
              <a:extLst>
                <a:ext uri="{FF2B5EF4-FFF2-40B4-BE49-F238E27FC236}">
                  <a16:creationId xmlns:a16="http://schemas.microsoft.com/office/drawing/2014/main" id="{6C74AC0B-8741-BDA3-7E16-B0155CB20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719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629117-01CE-F2EE-A75D-7BD9D3ADAEC1}"/>
                </a:ext>
              </a:extLst>
            </p:cNvPr>
            <p:cNvSpPr txBox="1"/>
            <p:nvPr/>
          </p:nvSpPr>
          <p:spPr>
            <a:xfrm>
              <a:off x="7602049" y="4610100"/>
              <a:ext cx="2151551" cy="1200329"/>
            </a:xfrm>
            <a:prstGeom prst="rect">
              <a:avLst/>
            </a:prstGeom>
            <a:noFill/>
          </p:spPr>
          <p:txBody>
            <a:bodyPr wrap="none" rtlCol="0">
              <a:spAutoFit/>
            </a:bodyPr>
            <a:lstStyle/>
            <a:p>
              <a:pPr algn="ctr"/>
              <a:r>
                <a:rPr lang="en-US" sz="3600" b="1" dirty="0">
                  <a:solidFill>
                    <a:schemeClr val="tx1">
                      <a:lumMod val="50000"/>
                    </a:schemeClr>
                  </a:solidFill>
                </a:rPr>
                <a:t>MODEL</a:t>
              </a:r>
            </a:p>
            <a:p>
              <a:pPr algn="ctr"/>
              <a:r>
                <a:rPr lang="en-US" sz="3600" b="1" dirty="0">
                  <a:solidFill>
                    <a:schemeClr val="tx1">
                      <a:lumMod val="50000"/>
                    </a:schemeClr>
                  </a:solidFill>
                </a:rPr>
                <a:t>QUALITY</a:t>
              </a:r>
            </a:p>
          </p:txBody>
        </p:sp>
      </p:grpSp>
    </p:spTree>
    <p:extLst>
      <p:ext uri="{BB962C8B-B14F-4D97-AF65-F5344CB8AC3E}">
        <p14:creationId xmlns:p14="http://schemas.microsoft.com/office/powerpoint/2010/main" val="974708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F86B-69E2-E269-9F64-3E913E1283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711A6-162D-B824-E669-FC36084BAC5C}"/>
              </a:ext>
            </a:extLst>
          </p:cNvPr>
          <p:cNvSpPr>
            <a:spLocks noGrp="1"/>
          </p:cNvSpPr>
          <p:nvPr>
            <p:ph idx="1"/>
          </p:nvPr>
        </p:nvSpPr>
        <p:spPr>
          <a:xfrm>
            <a:off x="411480" y="2324100"/>
            <a:ext cx="16459200" cy="6667236"/>
          </a:xfrm>
        </p:spPr>
        <p:txBody>
          <a:bodyPr/>
          <a:lstStyle/>
          <a:p>
            <a:r>
              <a:rPr lang="en-US" b="1" dirty="0"/>
              <a:t>Digital Estimating and Model-based Takeoffs</a:t>
            </a:r>
          </a:p>
          <a:p>
            <a:pPr lvl="1">
              <a:buFont typeface="Courier New" panose="02070309020205020404" pitchFamily="49" charset="0"/>
              <a:buChar char="o"/>
            </a:pPr>
            <a:r>
              <a:rPr lang="en-US" i="1" dirty="0"/>
              <a:t>BIM-linked quantity takeoffs and AI-enhanced cost modeling are reducing cycle times.</a:t>
            </a:r>
          </a:p>
          <a:p>
            <a:endParaRPr lang="en-US" sz="1050" dirty="0"/>
          </a:p>
        </p:txBody>
      </p:sp>
      <p:sp>
        <p:nvSpPr>
          <p:cNvPr id="3" name="Text Placeholder 2">
            <a:extLst>
              <a:ext uri="{FF2B5EF4-FFF2-40B4-BE49-F238E27FC236}">
                <a16:creationId xmlns:a16="http://schemas.microsoft.com/office/drawing/2014/main" id="{3A01354A-EB67-3F6F-D907-295484A18D5E}"/>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EA36B3A4-C7E9-D99F-92A3-F80C877C5B63}"/>
              </a:ext>
            </a:extLst>
          </p:cNvPr>
          <p:cNvSpPr>
            <a:spLocks noGrp="1"/>
          </p:cNvSpPr>
          <p:nvPr>
            <p:ph type="title"/>
          </p:nvPr>
        </p:nvSpPr>
        <p:spPr>
          <a:xfrm>
            <a:off x="457200" y="419100"/>
            <a:ext cx="16459200" cy="1069848"/>
          </a:xfrm>
        </p:spPr>
        <p:txBody>
          <a:bodyPr/>
          <a:lstStyle/>
          <a:p>
            <a:r>
              <a:rPr lang="en-US" sz="4800" dirty="0">
                <a:solidFill>
                  <a:srgbClr val="5E5E5E"/>
                </a:solidFill>
              </a:rPr>
              <a:t>BIM: </a:t>
            </a:r>
            <a:r>
              <a:rPr lang="en-US" sz="4800" i="1" dirty="0">
                <a:solidFill>
                  <a:srgbClr val="5E5E5E"/>
                </a:solidFill>
              </a:rPr>
              <a:t>Model Quality</a:t>
            </a:r>
            <a:endParaRPr lang="en-US" sz="4800" dirty="0">
              <a:solidFill>
                <a:srgbClr val="5E5E5E"/>
              </a:solidFill>
            </a:endParaRPr>
          </a:p>
        </p:txBody>
      </p:sp>
      <p:sp>
        <p:nvSpPr>
          <p:cNvPr id="5" name="Slide Number Placeholder 4">
            <a:extLst>
              <a:ext uri="{FF2B5EF4-FFF2-40B4-BE49-F238E27FC236}">
                <a16:creationId xmlns:a16="http://schemas.microsoft.com/office/drawing/2014/main" id="{9A07B94D-936D-58CF-664D-F3F2E1F6AE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C9CEC4F6-224C-4686-B534-DBFAA0B790E7}"/>
              </a:ext>
            </a:extLst>
          </p:cNvPr>
          <p:cNvSpPr/>
          <p:nvPr/>
        </p:nvSpPr>
        <p:spPr>
          <a:xfrm>
            <a:off x="6934200" y="2939871"/>
            <a:ext cx="609600" cy="52722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pcoming 3D generative AI foundation models for Autodesk ...">
            <a:extLst>
              <a:ext uri="{FF2B5EF4-FFF2-40B4-BE49-F238E27FC236}">
                <a16:creationId xmlns:a16="http://schemas.microsoft.com/office/drawing/2014/main" id="{7BCDBF80-1405-7AD4-9EA2-2A842138B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68" y="5892838"/>
            <a:ext cx="5638800" cy="3067102"/>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utodesk Forma Team Archives | Autodesk Forma">
            <a:extLst>
              <a:ext uri="{FF2B5EF4-FFF2-40B4-BE49-F238E27FC236}">
                <a16:creationId xmlns:a16="http://schemas.microsoft.com/office/drawing/2014/main" id="{FDC7FD9B-53EC-B960-0459-121602965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3400" y="5892838"/>
            <a:ext cx="5638800" cy="303014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Autodesk Forma | GRAITEC">
            <a:extLst>
              <a:ext uri="{FF2B5EF4-FFF2-40B4-BE49-F238E27FC236}">
                <a16:creationId xmlns:a16="http://schemas.microsoft.com/office/drawing/2014/main" id="{FB173154-A3C7-658D-39F6-23205BC1B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206" y="5892838"/>
            <a:ext cx="4359394" cy="309849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0CD7FE-69E1-4CD6-8DA5-74ED196509DC}"/>
              </a:ext>
            </a:extLst>
          </p:cNvPr>
          <p:cNvSpPr txBox="1"/>
          <p:nvPr/>
        </p:nvSpPr>
        <p:spPr>
          <a:xfrm flipH="1">
            <a:off x="1981200" y="5015925"/>
            <a:ext cx="14249400" cy="584775"/>
          </a:xfrm>
          <a:prstGeom prst="rect">
            <a:avLst/>
          </a:prstGeom>
          <a:noFill/>
        </p:spPr>
        <p:txBody>
          <a:bodyPr wrap="square" rtlCol="0">
            <a:spAutoFit/>
          </a:bodyPr>
          <a:lstStyle/>
          <a:p>
            <a:pPr algn="ctr"/>
            <a:r>
              <a:rPr lang="it-IT" sz="3200" b="1" dirty="0">
                <a:solidFill>
                  <a:schemeClr val="tx1">
                    <a:lumMod val="50000"/>
                  </a:schemeClr>
                </a:solidFill>
              </a:rPr>
              <a:t>3D generative AI foundation models linked to Forma database</a:t>
            </a:r>
            <a:endParaRPr lang="en-US" sz="3200" dirty="0" err="1">
              <a:solidFill>
                <a:schemeClr val="tx1">
                  <a:lumMod val="50000"/>
                </a:schemeClr>
              </a:solidFill>
            </a:endParaRPr>
          </a:p>
        </p:txBody>
      </p:sp>
      <p:sp>
        <p:nvSpPr>
          <p:cNvPr id="14" name="TextBox 13">
            <a:extLst>
              <a:ext uri="{FF2B5EF4-FFF2-40B4-BE49-F238E27FC236}">
                <a16:creationId xmlns:a16="http://schemas.microsoft.com/office/drawing/2014/main" id="{3CE377CB-369D-27D6-9EBF-B1743040088E}"/>
              </a:ext>
            </a:extLst>
          </p:cNvPr>
          <p:cNvSpPr txBox="1"/>
          <p:nvPr/>
        </p:nvSpPr>
        <p:spPr>
          <a:xfrm>
            <a:off x="6629400" y="4492705"/>
            <a:ext cx="4235455" cy="523220"/>
          </a:xfrm>
          <a:prstGeom prst="rect">
            <a:avLst/>
          </a:prstGeom>
          <a:noFill/>
        </p:spPr>
        <p:txBody>
          <a:bodyPr wrap="none" rtlCol="0">
            <a:spAutoFit/>
          </a:bodyPr>
          <a:lstStyle/>
          <a:p>
            <a:pPr algn="ctr"/>
            <a:r>
              <a:rPr lang="en-US" sz="2800" b="1" u="sng" dirty="0">
                <a:solidFill>
                  <a:schemeClr val="tx1">
                    <a:lumMod val="50000"/>
                  </a:schemeClr>
                </a:solidFill>
              </a:rPr>
              <a:t>AUTODESK @ AU 2025:</a:t>
            </a:r>
          </a:p>
        </p:txBody>
      </p:sp>
    </p:spTree>
    <p:extLst>
      <p:ext uri="{BB962C8B-B14F-4D97-AF65-F5344CB8AC3E}">
        <p14:creationId xmlns:p14="http://schemas.microsoft.com/office/powerpoint/2010/main" val="330486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2C6E-0FE3-884C-06B5-A0AF364E13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70D0B9-A17D-9381-4756-B2725BE2583B}"/>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Digital Estimating and Model-based Takeoffs</a:t>
            </a:r>
          </a:p>
          <a:p>
            <a:pPr lvl="1">
              <a:buFont typeface="Courier New" panose="02070309020205020404" pitchFamily="49" charset="0"/>
              <a:buChar char="o"/>
            </a:pPr>
            <a:r>
              <a:rPr lang="en-US" i="1" dirty="0">
                <a:solidFill>
                  <a:schemeClr val="bg2">
                    <a:lumMod val="75000"/>
                  </a:schemeClr>
                </a:solidFill>
              </a:rPr>
              <a:t>BIM-linked quantity takeoffs and AI-enhanced cost modeling are reducing cycle times.</a:t>
            </a:r>
          </a:p>
          <a:p>
            <a:endParaRPr lang="en-US" sz="1050" dirty="0"/>
          </a:p>
          <a:p>
            <a:r>
              <a:rPr lang="en-US" b="1" dirty="0"/>
              <a:t>Predictive Analytics</a:t>
            </a:r>
          </a:p>
          <a:p>
            <a:pPr lvl="1">
              <a:buFont typeface="Courier New" panose="02070309020205020404" pitchFamily="49" charset="0"/>
              <a:buChar char="o"/>
            </a:pPr>
            <a:r>
              <a:rPr lang="en-US" i="1" dirty="0"/>
              <a:t>Economic data and project history being linked to forecasting tools will improve accuracy under uncertain conditions.</a:t>
            </a:r>
          </a:p>
        </p:txBody>
      </p:sp>
      <p:sp>
        <p:nvSpPr>
          <p:cNvPr id="3" name="Text Placeholder 2">
            <a:extLst>
              <a:ext uri="{FF2B5EF4-FFF2-40B4-BE49-F238E27FC236}">
                <a16:creationId xmlns:a16="http://schemas.microsoft.com/office/drawing/2014/main" id="{4430013A-60C3-2F07-A348-E92C37475840}"/>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2342EE46-6EA1-313B-98C0-A3A69ACC92DC}"/>
              </a:ext>
            </a:extLst>
          </p:cNvPr>
          <p:cNvSpPr>
            <a:spLocks noGrp="1"/>
          </p:cNvSpPr>
          <p:nvPr>
            <p:ph type="title"/>
          </p:nvPr>
        </p:nvSpPr>
        <p:spPr/>
        <p:txBody>
          <a:bodyPr/>
          <a:lstStyle/>
          <a:p>
            <a:r>
              <a:rPr lang="en-US" dirty="0"/>
              <a:t>Technology &amp; Data Trends</a:t>
            </a:r>
          </a:p>
        </p:txBody>
      </p:sp>
      <p:sp>
        <p:nvSpPr>
          <p:cNvPr id="5" name="Slide Number Placeholder 4">
            <a:extLst>
              <a:ext uri="{FF2B5EF4-FFF2-40B4-BE49-F238E27FC236}">
                <a16:creationId xmlns:a16="http://schemas.microsoft.com/office/drawing/2014/main" id="{AF939891-5C74-12CA-B461-4BA513BCA6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9252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78811-E7B4-CFF7-600A-C8FF944D0A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62FD4-0A60-8630-08C0-8BEBBF5E4708}"/>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Digital Estimating and Model-based Takeoffs</a:t>
            </a:r>
          </a:p>
          <a:p>
            <a:pPr lvl="1">
              <a:buFont typeface="Courier New" panose="02070309020205020404" pitchFamily="49" charset="0"/>
              <a:buChar char="o"/>
            </a:pPr>
            <a:r>
              <a:rPr lang="en-US" i="1" dirty="0">
                <a:solidFill>
                  <a:schemeClr val="bg2">
                    <a:lumMod val="75000"/>
                  </a:schemeClr>
                </a:solidFill>
              </a:rPr>
              <a:t>BIM-linked quantity takeoffs and AI-enhanced cost modeling are reducing cycle times.</a:t>
            </a:r>
          </a:p>
          <a:p>
            <a:endParaRPr lang="en-US" sz="1050" dirty="0">
              <a:solidFill>
                <a:schemeClr val="bg2">
                  <a:lumMod val="75000"/>
                </a:schemeClr>
              </a:solidFill>
            </a:endParaRPr>
          </a:p>
          <a:p>
            <a:r>
              <a:rPr lang="en-US" b="1" dirty="0">
                <a:solidFill>
                  <a:schemeClr val="bg2">
                    <a:lumMod val="75000"/>
                  </a:schemeClr>
                </a:solidFill>
              </a:rPr>
              <a:t>Predictive Analytics</a:t>
            </a:r>
          </a:p>
          <a:p>
            <a:pPr lvl="1">
              <a:buFont typeface="Courier New" panose="02070309020205020404" pitchFamily="49" charset="0"/>
              <a:buChar char="o"/>
            </a:pPr>
            <a:r>
              <a:rPr lang="en-US" i="1" dirty="0">
                <a:solidFill>
                  <a:schemeClr val="bg2">
                    <a:lumMod val="75000"/>
                  </a:schemeClr>
                </a:solidFill>
              </a:rPr>
              <a:t>Economic data and project history being linked to forecasting tools will improve accuracy under uncertain conditions.</a:t>
            </a:r>
          </a:p>
          <a:p>
            <a:pPr lvl="1">
              <a:buFont typeface="Courier New" panose="02070309020205020404" pitchFamily="49" charset="0"/>
              <a:buChar char="o"/>
            </a:pPr>
            <a:endParaRPr lang="en-US" sz="1050" b="1" dirty="0"/>
          </a:p>
          <a:p>
            <a:r>
              <a:rPr lang="en-US" b="1" dirty="0"/>
              <a:t>Collaboration Platforms</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lang="en-US" i="1" dirty="0">
                <a:solidFill>
                  <a:srgbClr val="5E5E5E">
                    <a:lumMod val="50000"/>
                  </a:srgbClr>
                </a:solidFill>
              </a:rPr>
              <a:t>Evolution to c</a:t>
            </a:r>
            <a:r>
              <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loud-based platform solutions that connect owners, architects, engineers, and contractors earlier are improving feedback loops, transparency and speed.</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41FCC0C-3C57-D911-B035-FA05A5520612}"/>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3AF446F3-09EF-3635-F3C6-59998DEC6B5A}"/>
              </a:ext>
            </a:extLst>
          </p:cNvPr>
          <p:cNvSpPr>
            <a:spLocks noGrp="1"/>
          </p:cNvSpPr>
          <p:nvPr>
            <p:ph type="title"/>
          </p:nvPr>
        </p:nvSpPr>
        <p:spPr/>
        <p:txBody>
          <a:bodyPr/>
          <a:lstStyle/>
          <a:p>
            <a:r>
              <a:rPr lang="en-US" dirty="0"/>
              <a:t>Technology &amp; Data Trends</a:t>
            </a:r>
          </a:p>
        </p:txBody>
      </p:sp>
      <p:sp>
        <p:nvSpPr>
          <p:cNvPr id="5" name="Slide Number Placeholder 4">
            <a:extLst>
              <a:ext uri="{FF2B5EF4-FFF2-40B4-BE49-F238E27FC236}">
                <a16:creationId xmlns:a16="http://schemas.microsoft.com/office/drawing/2014/main" id="{74CD4163-238B-B8AC-625F-44A3D6C0B4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06752288-17B7-9506-D27A-8E2EB59EC9BA}"/>
              </a:ext>
            </a:extLst>
          </p:cNvPr>
          <p:cNvSpPr/>
          <p:nvPr/>
        </p:nvSpPr>
        <p:spPr>
          <a:xfrm>
            <a:off x="1417320" y="6210300"/>
            <a:ext cx="1783080" cy="533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740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DA4B-E4AA-C18A-6D82-9BB043AD77EE}"/>
            </a:ext>
          </a:extLst>
        </p:cNvPr>
        <p:cNvGrpSpPr/>
        <p:nvPr/>
      </p:nvGrpSpPr>
      <p:grpSpPr>
        <a:xfrm>
          <a:off x="0" y="0"/>
          <a:ext cx="0" cy="0"/>
          <a:chOff x="0" y="0"/>
          <a:chExt cx="0" cy="0"/>
        </a:xfrm>
      </p:grpSpPr>
      <p:pic>
        <p:nvPicPr>
          <p:cNvPr id="4" name="Picture 3" descr="CSS - Linear gradient transparency on both side of image - Stack Overflow">
            <a:extLst>
              <a:ext uri="{FF2B5EF4-FFF2-40B4-BE49-F238E27FC236}">
                <a16:creationId xmlns:a16="http://schemas.microsoft.com/office/drawing/2014/main" id="{B96F6017-708F-F254-3A04-F13F12841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5" y="2464243"/>
            <a:ext cx="16981710" cy="123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42AE9E-C4CA-763D-FCE8-D0F194962417}"/>
              </a:ext>
            </a:extLst>
          </p:cNvPr>
          <p:cNvSpPr txBox="1"/>
          <p:nvPr/>
        </p:nvSpPr>
        <p:spPr>
          <a:xfrm>
            <a:off x="7229314" y="2716212"/>
            <a:ext cx="3086099"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Automated</a:t>
            </a:r>
          </a:p>
        </p:txBody>
      </p:sp>
      <p:sp>
        <p:nvSpPr>
          <p:cNvPr id="6" name="TextBox 5">
            <a:extLst>
              <a:ext uri="{FF2B5EF4-FFF2-40B4-BE49-F238E27FC236}">
                <a16:creationId xmlns:a16="http://schemas.microsoft.com/office/drawing/2014/main" id="{51E19C71-DA9C-04CD-DA4C-E74C01D67937}"/>
              </a:ext>
            </a:extLst>
          </p:cNvPr>
          <p:cNvSpPr txBox="1"/>
          <p:nvPr/>
        </p:nvSpPr>
        <p:spPr>
          <a:xfrm>
            <a:off x="1866528" y="2716212"/>
            <a:ext cx="2162175"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Manual</a:t>
            </a:r>
          </a:p>
        </p:txBody>
      </p:sp>
      <p:sp>
        <p:nvSpPr>
          <p:cNvPr id="7" name="Arrow: Right 6">
            <a:extLst>
              <a:ext uri="{FF2B5EF4-FFF2-40B4-BE49-F238E27FC236}">
                <a16:creationId xmlns:a16="http://schemas.microsoft.com/office/drawing/2014/main" id="{282226EF-26AB-3870-8D92-7BF0993D3A51}"/>
              </a:ext>
            </a:extLst>
          </p:cNvPr>
          <p:cNvSpPr/>
          <p:nvPr/>
        </p:nvSpPr>
        <p:spPr>
          <a:xfrm>
            <a:off x="4040693" y="2949592"/>
            <a:ext cx="3054150" cy="367044"/>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FFFFF"/>
              </a:solidFill>
              <a:latin typeface="NB International Pro Light" panose="020F0502020204030204"/>
            </a:endParaRPr>
          </a:p>
        </p:txBody>
      </p:sp>
      <p:grpSp>
        <p:nvGrpSpPr>
          <p:cNvPr id="8" name="Group 7">
            <a:extLst>
              <a:ext uri="{FF2B5EF4-FFF2-40B4-BE49-F238E27FC236}">
                <a16:creationId xmlns:a16="http://schemas.microsoft.com/office/drawing/2014/main" id="{58EDCAAD-3B83-8D89-C210-8A345682A86E}"/>
              </a:ext>
            </a:extLst>
          </p:cNvPr>
          <p:cNvGrpSpPr/>
          <p:nvPr/>
        </p:nvGrpSpPr>
        <p:grpSpPr>
          <a:xfrm>
            <a:off x="2820519" y="3971587"/>
            <a:ext cx="12835221" cy="4323104"/>
            <a:chOff x="1652556" y="2819841"/>
            <a:chExt cx="4317576" cy="1427428"/>
          </a:xfrm>
        </p:grpSpPr>
        <p:pic>
          <p:nvPicPr>
            <p:cNvPr id="9" name="Picture 2">
              <a:extLst>
                <a:ext uri="{FF2B5EF4-FFF2-40B4-BE49-F238E27FC236}">
                  <a16:creationId xmlns:a16="http://schemas.microsoft.com/office/drawing/2014/main" id="{A7D6EDAA-6A6B-2075-D125-58389668AC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06"/>
            <a:stretch/>
          </p:blipFill>
          <p:spPr bwMode="auto">
            <a:xfrm>
              <a:off x="1652556" y="2819841"/>
              <a:ext cx="4317576" cy="142742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0BD1C6D-F7E7-6B64-985E-8E1F557D878C}"/>
                </a:ext>
              </a:extLst>
            </p:cNvPr>
            <p:cNvGrpSpPr/>
            <p:nvPr/>
          </p:nvGrpSpPr>
          <p:grpSpPr>
            <a:xfrm>
              <a:off x="2040437" y="2966274"/>
              <a:ext cx="3454143" cy="704554"/>
              <a:chOff x="792007" y="1988496"/>
              <a:chExt cx="3454143" cy="704554"/>
            </a:xfrm>
          </p:grpSpPr>
          <p:pic>
            <p:nvPicPr>
              <p:cNvPr id="11" name="Picture 4" descr="Hard Hat Side View Stock Photo, Picture And Royalty Free Image. Image  44349809.">
                <a:extLst>
                  <a:ext uri="{FF2B5EF4-FFF2-40B4-BE49-F238E27FC236}">
                    <a16:creationId xmlns:a16="http://schemas.microsoft.com/office/drawing/2014/main" id="{FAB03314-3B17-2F49-BBAA-6942C77676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3942782" y="2427210"/>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ard Hat Side View Stock Photo, Picture And Royalty Free Image. Image  44349809.">
                <a:extLst>
                  <a:ext uri="{FF2B5EF4-FFF2-40B4-BE49-F238E27FC236}">
                    <a16:creationId xmlns:a16="http://schemas.microsoft.com/office/drawing/2014/main" id="{7C9AF7DC-E972-A277-2303-9EE7287EED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3391617" y="2172516"/>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ard Hat Side View Stock Photo, Picture And Royalty Free Image. Image  44349809.">
                <a:extLst>
                  <a:ext uri="{FF2B5EF4-FFF2-40B4-BE49-F238E27FC236}">
                    <a16:creationId xmlns:a16="http://schemas.microsoft.com/office/drawing/2014/main" id="{AE239D18-7B37-110D-5B22-5EFCB2FBCC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2848415" y="2042007"/>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ard Hat Side View Stock Photo, Picture And Royalty Free Image. Image  44349809.">
                <a:extLst>
                  <a:ext uri="{FF2B5EF4-FFF2-40B4-BE49-F238E27FC236}">
                    <a16:creationId xmlns:a16="http://schemas.microsoft.com/office/drawing/2014/main" id="{2B31AB7B-3267-B1B6-9427-D5719F64EF2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2190335" y="1988496"/>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ard Hat Side View Stock Photo, Picture And Royalty Free Image. Image  44349809.">
                <a:extLst>
                  <a:ext uri="{FF2B5EF4-FFF2-40B4-BE49-F238E27FC236}">
                    <a16:creationId xmlns:a16="http://schemas.microsoft.com/office/drawing/2014/main" id="{67829B60-BCC1-AAF9-718E-834E5B2BB9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1828619" y="2131778"/>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ard Hat Side View Stock Photo, Picture And Royalty Free Image. Image  44349809.">
                <a:extLst>
                  <a:ext uri="{FF2B5EF4-FFF2-40B4-BE49-F238E27FC236}">
                    <a16:creationId xmlns:a16="http://schemas.microsoft.com/office/drawing/2014/main" id="{1AAACE9C-09BC-9503-09D2-4F33E5AD44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1449232" y="2179561"/>
                <a:ext cx="303368" cy="1408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ard Hat Side View Stock Photo, Picture And Royalty Free Image. Image  44349809.">
                <a:extLst>
                  <a:ext uri="{FF2B5EF4-FFF2-40B4-BE49-F238E27FC236}">
                    <a16:creationId xmlns:a16="http://schemas.microsoft.com/office/drawing/2014/main" id="{895FF458-4121-5634-5268-2CFD27A0D7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1285" r="5514" b="33333"/>
              <a:stretch/>
            </p:blipFill>
            <p:spPr bwMode="auto">
              <a:xfrm>
                <a:off x="792007" y="2552237"/>
                <a:ext cx="303368" cy="1408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2" name="TextBox 31">
            <a:extLst>
              <a:ext uri="{FF2B5EF4-FFF2-40B4-BE49-F238E27FC236}">
                <a16:creationId xmlns:a16="http://schemas.microsoft.com/office/drawing/2014/main" id="{DA4A321B-169D-E6A0-A050-9677993F0AD6}"/>
              </a:ext>
            </a:extLst>
          </p:cNvPr>
          <p:cNvSpPr txBox="1"/>
          <p:nvPr/>
        </p:nvSpPr>
        <p:spPr>
          <a:xfrm>
            <a:off x="13773021" y="2716212"/>
            <a:ext cx="2125851"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Digital</a:t>
            </a:r>
          </a:p>
        </p:txBody>
      </p:sp>
      <p:sp>
        <p:nvSpPr>
          <p:cNvPr id="34" name="Arrow: Right 33">
            <a:extLst>
              <a:ext uri="{FF2B5EF4-FFF2-40B4-BE49-F238E27FC236}">
                <a16:creationId xmlns:a16="http://schemas.microsoft.com/office/drawing/2014/main" id="{530510FC-C446-BB26-4047-2D9996E2E14C}"/>
              </a:ext>
            </a:extLst>
          </p:cNvPr>
          <p:cNvSpPr/>
          <p:nvPr/>
        </p:nvSpPr>
        <p:spPr>
          <a:xfrm>
            <a:off x="10508727" y="2963038"/>
            <a:ext cx="3054150" cy="367044"/>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FFFFF"/>
              </a:solidFill>
              <a:latin typeface="NB International Pro Light" panose="020F0502020204030204"/>
            </a:endParaRPr>
          </a:p>
        </p:txBody>
      </p:sp>
      <p:sp>
        <p:nvSpPr>
          <p:cNvPr id="3" name="TextBox 2">
            <a:extLst>
              <a:ext uri="{FF2B5EF4-FFF2-40B4-BE49-F238E27FC236}">
                <a16:creationId xmlns:a16="http://schemas.microsoft.com/office/drawing/2014/main" id="{C4B09385-416D-C81D-08A5-BC1F8B61096F}"/>
              </a:ext>
            </a:extLst>
          </p:cNvPr>
          <p:cNvSpPr txBox="1"/>
          <p:nvPr/>
        </p:nvSpPr>
        <p:spPr>
          <a:xfrm>
            <a:off x="457200" y="350682"/>
            <a:ext cx="17367946" cy="923330"/>
          </a:xfrm>
          <a:prstGeom prst="rect">
            <a:avLst/>
          </a:prstGeom>
          <a:noFill/>
        </p:spPr>
        <p:txBody>
          <a:bodyPr wrap="square" rtlCol="0">
            <a:spAutoFit/>
          </a:bodyPr>
          <a:lstStyle/>
          <a:p>
            <a:pPr defTabSz="1371600">
              <a:defRPr/>
            </a:pPr>
            <a:r>
              <a:rPr lang="en-US" sz="5400" b="1" dirty="0">
                <a:solidFill>
                  <a:srgbClr val="5E5E5E"/>
                </a:solidFill>
                <a:latin typeface="NB International Pro Light" panose="020F0502020204030204"/>
              </a:rPr>
              <a:t>Evolution: </a:t>
            </a:r>
            <a:r>
              <a:rPr lang="en-US" sz="5400" b="1" i="1" dirty="0">
                <a:solidFill>
                  <a:srgbClr val="5E5E5E"/>
                </a:solidFill>
                <a:latin typeface="NB International Pro Light" panose="020F0502020204030204"/>
              </a:rPr>
              <a:t>The Digital Journey of Construction </a:t>
            </a:r>
          </a:p>
        </p:txBody>
      </p:sp>
    </p:spTree>
    <p:extLst>
      <p:ext uri="{BB962C8B-B14F-4D97-AF65-F5344CB8AC3E}">
        <p14:creationId xmlns:p14="http://schemas.microsoft.com/office/powerpoint/2010/main" val="74047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94;p76">
            <a:extLst>
              <a:ext uri="{FF2B5EF4-FFF2-40B4-BE49-F238E27FC236}">
                <a16:creationId xmlns:a16="http://schemas.microsoft.com/office/drawing/2014/main" id="{CAAE8A22-4F94-40F0-805C-FF2FF9B4901B}"/>
              </a:ext>
            </a:extLst>
          </p:cNvPr>
          <p:cNvPicPr preferRelativeResize="0"/>
          <p:nvPr/>
        </p:nvPicPr>
        <p:blipFill rotWithShape="1">
          <a:blip r:embed="rId4">
            <a:alphaModFix/>
          </a:blip>
          <a:srcRect l="26274" r="26274"/>
          <a:stretch/>
        </p:blipFill>
        <p:spPr>
          <a:xfrm>
            <a:off x="7576837" y="2116099"/>
            <a:ext cx="1488272" cy="1400360"/>
          </a:xfrm>
          <a:prstGeom prst="ellipse">
            <a:avLst/>
          </a:prstGeom>
          <a:noFill/>
          <a:ln>
            <a:noFill/>
          </a:ln>
        </p:spPr>
      </p:pic>
      <p:pic>
        <p:nvPicPr>
          <p:cNvPr id="12" name="Google Shape;395;p76">
            <a:extLst>
              <a:ext uri="{FF2B5EF4-FFF2-40B4-BE49-F238E27FC236}">
                <a16:creationId xmlns:a16="http://schemas.microsoft.com/office/drawing/2014/main" id="{0344BC9E-C650-4A02-807F-A24705AC1A21}"/>
              </a:ext>
            </a:extLst>
          </p:cNvPr>
          <p:cNvPicPr preferRelativeResize="0"/>
          <p:nvPr/>
        </p:nvPicPr>
        <p:blipFill rotWithShape="1">
          <a:blip r:embed="rId5">
            <a:alphaModFix/>
          </a:blip>
          <a:srcRect l="18852" r="18846"/>
          <a:stretch/>
        </p:blipFill>
        <p:spPr>
          <a:xfrm>
            <a:off x="9586393" y="2116099"/>
            <a:ext cx="1488272" cy="1400360"/>
          </a:xfrm>
          <a:prstGeom prst="ellipse">
            <a:avLst/>
          </a:prstGeom>
          <a:noFill/>
          <a:ln>
            <a:noFill/>
          </a:ln>
        </p:spPr>
      </p:pic>
      <p:pic>
        <p:nvPicPr>
          <p:cNvPr id="14" name="Google Shape;396;p76">
            <a:extLst>
              <a:ext uri="{FF2B5EF4-FFF2-40B4-BE49-F238E27FC236}">
                <a16:creationId xmlns:a16="http://schemas.microsoft.com/office/drawing/2014/main" id="{4E777438-E457-4BAB-BC11-DE8FC8562730}"/>
              </a:ext>
            </a:extLst>
          </p:cNvPr>
          <p:cNvPicPr preferRelativeResize="0"/>
          <p:nvPr/>
        </p:nvPicPr>
        <p:blipFill rotWithShape="1">
          <a:blip r:embed="rId6">
            <a:alphaModFix/>
          </a:blip>
          <a:srcRect l="16687" r="16694"/>
          <a:stretch/>
        </p:blipFill>
        <p:spPr>
          <a:xfrm>
            <a:off x="11595955" y="2116099"/>
            <a:ext cx="1488272" cy="1400360"/>
          </a:xfrm>
          <a:prstGeom prst="ellipse">
            <a:avLst/>
          </a:prstGeom>
          <a:noFill/>
          <a:ln>
            <a:noFill/>
          </a:ln>
        </p:spPr>
      </p:pic>
      <p:pic>
        <p:nvPicPr>
          <p:cNvPr id="16" name="Google Shape;397;p76">
            <a:extLst>
              <a:ext uri="{FF2B5EF4-FFF2-40B4-BE49-F238E27FC236}">
                <a16:creationId xmlns:a16="http://schemas.microsoft.com/office/drawing/2014/main" id="{CA4B2543-5F31-4CD9-9A3A-FC2024DFDD88}"/>
              </a:ext>
            </a:extLst>
          </p:cNvPr>
          <p:cNvPicPr preferRelativeResize="0"/>
          <p:nvPr/>
        </p:nvPicPr>
        <p:blipFill rotWithShape="1">
          <a:blip r:embed="rId7">
            <a:alphaModFix/>
          </a:blip>
          <a:srcRect l="13772" t="3391" r="30668" b="14486"/>
          <a:stretch/>
        </p:blipFill>
        <p:spPr>
          <a:xfrm>
            <a:off x="13605511" y="2116099"/>
            <a:ext cx="1488272" cy="1400360"/>
          </a:xfrm>
          <a:prstGeom prst="ellipse">
            <a:avLst/>
          </a:prstGeom>
          <a:noFill/>
          <a:ln>
            <a:noFill/>
          </a:ln>
        </p:spPr>
      </p:pic>
      <p:pic>
        <p:nvPicPr>
          <p:cNvPr id="17" name="Google Shape;398;p76">
            <a:extLst>
              <a:ext uri="{FF2B5EF4-FFF2-40B4-BE49-F238E27FC236}">
                <a16:creationId xmlns:a16="http://schemas.microsoft.com/office/drawing/2014/main" id="{B59E0D3F-D351-476B-8331-1BA912DC978C}"/>
              </a:ext>
            </a:extLst>
          </p:cNvPr>
          <p:cNvPicPr preferRelativeResize="0"/>
          <p:nvPr/>
        </p:nvPicPr>
        <p:blipFill rotWithShape="1">
          <a:blip r:embed="rId8">
            <a:alphaModFix/>
          </a:blip>
          <a:srcRect l="9223" r="9223"/>
          <a:stretch/>
        </p:blipFill>
        <p:spPr>
          <a:xfrm>
            <a:off x="15631799" y="2116099"/>
            <a:ext cx="1488272" cy="1400360"/>
          </a:xfrm>
          <a:prstGeom prst="ellipse">
            <a:avLst/>
          </a:prstGeom>
          <a:noFill/>
          <a:ln>
            <a:noFill/>
          </a:ln>
        </p:spPr>
      </p:pic>
      <p:pic>
        <p:nvPicPr>
          <p:cNvPr id="18" name="Google Shape;399;p76">
            <a:extLst>
              <a:ext uri="{FF2B5EF4-FFF2-40B4-BE49-F238E27FC236}">
                <a16:creationId xmlns:a16="http://schemas.microsoft.com/office/drawing/2014/main" id="{A37B2F64-EAE9-4BC1-8078-355905D408BE}"/>
              </a:ext>
            </a:extLst>
          </p:cNvPr>
          <p:cNvPicPr preferRelativeResize="0"/>
          <p:nvPr/>
        </p:nvPicPr>
        <p:blipFill rotWithShape="1">
          <a:blip r:embed="rId9">
            <a:alphaModFix/>
          </a:blip>
          <a:srcRect l="21346" r="21346"/>
          <a:stretch/>
        </p:blipFill>
        <p:spPr>
          <a:xfrm>
            <a:off x="15658819" y="6702849"/>
            <a:ext cx="1488272" cy="1400360"/>
          </a:xfrm>
          <a:prstGeom prst="ellipse">
            <a:avLst/>
          </a:prstGeom>
          <a:noFill/>
          <a:ln>
            <a:noFill/>
          </a:ln>
        </p:spPr>
      </p:pic>
      <p:sp>
        <p:nvSpPr>
          <p:cNvPr id="20" name="Google Shape;413;p76">
            <a:extLst>
              <a:ext uri="{FF2B5EF4-FFF2-40B4-BE49-F238E27FC236}">
                <a16:creationId xmlns:a16="http://schemas.microsoft.com/office/drawing/2014/main" id="{A24E9BE8-EBFA-4765-B557-E20E9B2622E2}"/>
              </a:ext>
            </a:extLst>
          </p:cNvPr>
          <p:cNvSpPr txBox="1"/>
          <p:nvPr/>
        </p:nvSpPr>
        <p:spPr>
          <a:xfrm>
            <a:off x="15631795" y="8244991"/>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Blockchain</a:t>
            </a:r>
          </a:p>
        </p:txBody>
      </p:sp>
      <p:sp>
        <p:nvSpPr>
          <p:cNvPr id="22" name="Google Shape;428;p76">
            <a:extLst>
              <a:ext uri="{FF2B5EF4-FFF2-40B4-BE49-F238E27FC236}">
                <a16:creationId xmlns:a16="http://schemas.microsoft.com/office/drawing/2014/main" id="{FE62B765-5D85-44C8-A66D-FDE929ACD842}"/>
              </a:ext>
            </a:extLst>
          </p:cNvPr>
          <p:cNvSpPr txBox="1"/>
          <p:nvPr/>
        </p:nvSpPr>
        <p:spPr>
          <a:xfrm>
            <a:off x="11595955" y="3656611"/>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AR/VR</a:t>
            </a:r>
          </a:p>
        </p:txBody>
      </p:sp>
      <p:sp>
        <p:nvSpPr>
          <p:cNvPr id="23" name="Google Shape;429;p76">
            <a:extLst>
              <a:ext uri="{FF2B5EF4-FFF2-40B4-BE49-F238E27FC236}">
                <a16:creationId xmlns:a16="http://schemas.microsoft.com/office/drawing/2014/main" id="{DEFBC12B-615E-4663-ADFD-2C2F3319FF52}"/>
              </a:ext>
            </a:extLst>
          </p:cNvPr>
          <p:cNvSpPr txBox="1"/>
          <p:nvPr/>
        </p:nvSpPr>
        <p:spPr>
          <a:xfrm>
            <a:off x="13605511" y="3647779"/>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dirty="0">
                <a:solidFill>
                  <a:srgbClr val="1D57A8"/>
                </a:solidFill>
                <a:latin typeface="Artifakt Element" panose="020B0503050000020004" pitchFamily="34" charset="77"/>
                <a:ea typeface="Artifakt Element" panose="020B0503050000020004" pitchFamily="34" charset="77"/>
                <a:cs typeface="DM Sans"/>
                <a:sym typeface="DM Sans"/>
              </a:rPr>
              <a:t>Autonomous</a:t>
            </a:r>
          </a:p>
          <a:p>
            <a:pPr algn="ctr" defTabSz="914355">
              <a:buClr>
                <a:srgbClr val="000000"/>
              </a:buClr>
              <a:buSzPts val="1000"/>
              <a:defRPr/>
            </a:pPr>
            <a:r>
              <a:rPr lang="en-US" sz="2000" b="1" dirty="0">
                <a:solidFill>
                  <a:srgbClr val="1D57A8"/>
                </a:solidFill>
                <a:latin typeface="Artifakt Element" panose="020B0503050000020004" pitchFamily="34" charset="77"/>
                <a:ea typeface="Artifakt Element" panose="020B0503050000020004" pitchFamily="34" charset="77"/>
                <a:cs typeface="DM Sans"/>
                <a:sym typeface="DM Sans"/>
              </a:rPr>
              <a:t>Vehicles</a:t>
            </a:r>
          </a:p>
        </p:txBody>
      </p:sp>
      <p:sp>
        <p:nvSpPr>
          <p:cNvPr id="24" name="Google Shape;430;p76">
            <a:extLst>
              <a:ext uri="{FF2B5EF4-FFF2-40B4-BE49-F238E27FC236}">
                <a16:creationId xmlns:a16="http://schemas.microsoft.com/office/drawing/2014/main" id="{D5E8E817-2ACE-4EC1-A7C9-6F1D416052A0}"/>
              </a:ext>
            </a:extLst>
          </p:cNvPr>
          <p:cNvSpPr txBox="1"/>
          <p:nvPr/>
        </p:nvSpPr>
        <p:spPr>
          <a:xfrm>
            <a:off x="15631799" y="3651379"/>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BIM</a:t>
            </a:r>
          </a:p>
        </p:txBody>
      </p:sp>
      <p:sp>
        <p:nvSpPr>
          <p:cNvPr id="25" name="Google Shape;431;p76">
            <a:extLst>
              <a:ext uri="{FF2B5EF4-FFF2-40B4-BE49-F238E27FC236}">
                <a16:creationId xmlns:a16="http://schemas.microsoft.com/office/drawing/2014/main" id="{8B1E8763-7E11-4955-B0AD-B51D7FC7B637}"/>
              </a:ext>
            </a:extLst>
          </p:cNvPr>
          <p:cNvSpPr txBox="1"/>
          <p:nvPr/>
        </p:nvSpPr>
        <p:spPr>
          <a:xfrm>
            <a:off x="9586393" y="3656615"/>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AI/ML</a:t>
            </a:r>
          </a:p>
        </p:txBody>
      </p:sp>
      <p:sp>
        <p:nvSpPr>
          <p:cNvPr id="26" name="Google Shape;432;p76">
            <a:extLst>
              <a:ext uri="{FF2B5EF4-FFF2-40B4-BE49-F238E27FC236}">
                <a16:creationId xmlns:a16="http://schemas.microsoft.com/office/drawing/2014/main" id="{A37E35C4-A32E-4915-B555-924048A12644}"/>
              </a:ext>
            </a:extLst>
          </p:cNvPr>
          <p:cNvSpPr txBox="1"/>
          <p:nvPr/>
        </p:nvSpPr>
        <p:spPr>
          <a:xfrm>
            <a:off x="7576837" y="3658727"/>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dirty="0">
                <a:solidFill>
                  <a:srgbClr val="1D57A8"/>
                </a:solidFill>
                <a:latin typeface="Artifakt Element" panose="020B0503050000020004" pitchFamily="34" charset="77"/>
                <a:ea typeface="Artifakt Element" panose="020B0503050000020004" pitchFamily="34" charset="77"/>
                <a:cs typeface="DM Sans"/>
                <a:sym typeface="DM Sans"/>
              </a:rPr>
              <a:t>Advanced Materials</a:t>
            </a:r>
          </a:p>
        </p:txBody>
      </p:sp>
      <p:pic>
        <p:nvPicPr>
          <p:cNvPr id="27" name="Google Shape;402;p76">
            <a:extLst>
              <a:ext uri="{FF2B5EF4-FFF2-40B4-BE49-F238E27FC236}">
                <a16:creationId xmlns:a16="http://schemas.microsoft.com/office/drawing/2014/main" id="{CF633677-9949-4955-800B-E06749D7C5A0}"/>
              </a:ext>
            </a:extLst>
          </p:cNvPr>
          <p:cNvPicPr preferRelativeResize="0"/>
          <p:nvPr/>
        </p:nvPicPr>
        <p:blipFill rotWithShape="1">
          <a:blip r:embed="rId10">
            <a:alphaModFix/>
          </a:blip>
          <a:srcRect l="26921" r="26925"/>
          <a:stretch/>
        </p:blipFill>
        <p:spPr>
          <a:xfrm>
            <a:off x="7576837" y="4469035"/>
            <a:ext cx="1488272" cy="1400360"/>
          </a:xfrm>
          <a:prstGeom prst="ellipse">
            <a:avLst/>
          </a:prstGeom>
          <a:noFill/>
          <a:ln>
            <a:noFill/>
          </a:ln>
        </p:spPr>
      </p:pic>
      <p:pic>
        <p:nvPicPr>
          <p:cNvPr id="28" name="Google Shape;403;p76">
            <a:extLst>
              <a:ext uri="{FF2B5EF4-FFF2-40B4-BE49-F238E27FC236}">
                <a16:creationId xmlns:a16="http://schemas.microsoft.com/office/drawing/2014/main" id="{4C29272A-4D74-4757-B5F4-BDA95AAE29C7}"/>
              </a:ext>
            </a:extLst>
          </p:cNvPr>
          <p:cNvPicPr preferRelativeResize="0"/>
          <p:nvPr/>
        </p:nvPicPr>
        <p:blipFill rotWithShape="1">
          <a:blip r:embed="rId11">
            <a:alphaModFix/>
          </a:blip>
          <a:srcRect l="18750" r="18749"/>
          <a:stretch/>
        </p:blipFill>
        <p:spPr>
          <a:xfrm>
            <a:off x="9586393" y="4469035"/>
            <a:ext cx="1488272" cy="1400360"/>
          </a:xfrm>
          <a:prstGeom prst="ellipse">
            <a:avLst/>
          </a:prstGeom>
          <a:noFill/>
          <a:ln>
            <a:noFill/>
          </a:ln>
        </p:spPr>
      </p:pic>
      <p:pic>
        <p:nvPicPr>
          <p:cNvPr id="29" name="Google Shape;406;p76">
            <a:extLst>
              <a:ext uri="{FF2B5EF4-FFF2-40B4-BE49-F238E27FC236}">
                <a16:creationId xmlns:a16="http://schemas.microsoft.com/office/drawing/2014/main" id="{9BFEDAA0-A891-4425-8D95-910322187F98}"/>
              </a:ext>
            </a:extLst>
          </p:cNvPr>
          <p:cNvPicPr preferRelativeResize="0"/>
          <p:nvPr/>
        </p:nvPicPr>
        <p:blipFill rotWithShape="1">
          <a:blip r:embed="rId12">
            <a:alphaModFix/>
          </a:blip>
          <a:srcRect l="17886" r="17886"/>
          <a:stretch/>
        </p:blipFill>
        <p:spPr>
          <a:xfrm>
            <a:off x="11595955" y="4469035"/>
            <a:ext cx="1488272" cy="1400360"/>
          </a:xfrm>
          <a:prstGeom prst="ellipse">
            <a:avLst/>
          </a:prstGeom>
          <a:noFill/>
          <a:ln>
            <a:noFill/>
          </a:ln>
        </p:spPr>
      </p:pic>
      <p:pic>
        <p:nvPicPr>
          <p:cNvPr id="30" name="Google Shape;407;p76">
            <a:extLst>
              <a:ext uri="{FF2B5EF4-FFF2-40B4-BE49-F238E27FC236}">
                <a16:creationId xmlns:a16="http://schemas.microsoft.com/office/drawing/2014/main" id="{B1A8BD6D-5E39-4E40-B8B9-257040124109}"/>
              </a:ext>
            </a:extLst>
          </p:cNvPr>
          <p:cNvPicPr preferRelativeResize="0"/>
          <p:nvPr/>
        </p:nvPicPr>
        <p:blipFill rotWithShape="1">
          <a:blip r:embed="rId13">
            <a:alphaModFix/>
          </a:blip>
          <a:srcRect l="21692" r="21698"/>
          <a:stretch/>
        </p:blipFill>
        <p:spPr>
          <a:xfrm>
            <a:off x="7576837" y="6694377"/>
            <a:ext cx="1488272" cy="1400360"/>
          </a:xfrm>
          <a:prstGeom prst="ellipse">
            <a:avLst/>
          </a:prstGeom>
          <a:noFill/>
          <a:ln>
            <a:noFill/>
          </a:ln>
        </p:spPr>
      </p:pic>
      <p:pic>
        <p:nvPicPr>
          <p:cNvPr id="31" name="Google Shape;408;p76">
            <a:extLst>
              <a:ext uri="{FF2B5EF4-FFF2-40B4-BE49-F238E27FC236}">
                <a16:creationId xmlns:a16="http://schemas.microsoft.com/office/drawing/2014/main" id="{E72C2E82-4243-481A-A97C-3DDBBA96F656}"/>
              </a:ext>
            </a:extLst>
          </p:cNvPr>
          <p:cNvPicPr preferRelativeResize="0"/>
          <p:nvPr/>
        </p:nvPicPr>
        <p:blipFill rotWithShape="1">
          <a:blip r:embed="rId14">
            <a:alphaModFix/>
          </a:blip>
          <a:srcRect l="25804" r="25809"/>
          <a:stretch/>
        </p:blipFill>
        <p:spPr>
          <a:xfrm>
            <a:off x="13605511" y="4452531"/>
            <a:ext cx="1488272" cy="1400360"/>
          </a:xfrm>
          <a:prstGeom prst="ellipse">
            <a:avLst/>
          </a:prstGeom>
          <a:noFill/>
          <a:ln>
            <a:noFill/>
          </a:ln>
        </p:spPr>
      </p:pic>
      <p:pic>
        <p:nvPicPr>
          <p:cNvPr id="32" name="Google Shape;409;p76">
            <a:extLst>
              <a:ext uri="{FF2B5EF4-FFF2-40B4-BE49-F238E27FC236}">
                <a16:creationId xmlns:a16="http://schemas.microsoft.com/office/drawing/2014/main" id="{5332AADC-8E5A-4B5E-A766-CEA81ED65EA3}"/>
              </a:ext>
            </a:extLst>
          </p:cNvPr>
          <p:cNvPicPr preferRelativeResize="0"/>
          <p:nvPr/>
        </p:nvPicPr>
        <p:blipFill rotWithShape="1">
          <a:blip r:embed="rId15">
            <a:alphaModFix/>
          </a:blip>
          <a:srcRect l="5801" r="40879"/>
          <a:stretch/>
        </p:blipFill>
        <p:spPr>
          <a:xfrm>
            <a:off x="9586393" y="6708783"/>
            <a:ext cx="1488272" cy="1400360"/>
          </a:xfrm>
          <a:prstGeom prst="ellipse">
            <a:avLst/>
          </a:prstGeom>
          <a:noFill/>
          <a:ln>
            <a:noFill/>
          </a:ln>
        </p:spPr>
      </p:pic>
      <p:pic>
        <p:nvPicPr>
          <p:cNvPr id="33" name="Google Shape;410;p76">
            <a:extLst>
              <a:ext uri="{FF2B5EF4-FFF2-40B4-BE49-F238E27FC236}">
                <a16:creationId xmlns:a16="http://schemas.microsoft.com/office/drawing/2014/main" id="{AF037C7C-F78C-49E0-AC27-8DC4DA18B18F}"/>
              </a:ext>
            </a:extLst>
          </p:cNvPr>
          <p:cNvPicPr preferRelativeResize="0"/>
          <p:nvPr/>
        </p:nvPicPr>
        <p:blipFill rotWithShape="1">
          <a:blip r:embed="rId16">
            <a:alphaModFix/>
          </a:blip>
          <a:srcRect l="2945" r="2954"/>
          <a:stretch/>
        </p:blipFill>
        <p:spPr>
          <a:xfrm>
            <a:off x="11595955" y="6719775"/>
            <a:ext cx="1488272" cy="1400360"/>
          </a:xfrm>
          <a:prstGeom prst="ellipse">
            <a:avLst/>
          </a:prstGeom>
          <a:noFill/>
          <a:ln>
            <a:noFill/>
          </a:ln>
        </p:spPr>
      </p:pic>
      <p:pic>
        <p:nvPicPr>
          <p:cNvPr id="34" name="Google Shape;411;p76">
            <a:extLst>
              <a:ext uri="{FF2B5EF4-FFF2-40B4-BE49-F238E27FC236}">
                <a16:creationId xmlns:a16="http://schemas.microsoft.com/office/drawing/2014/main" id="{DCF52D19-A314-47F2-94B3-E829F95C3EB8}"/>
              </a:ext>
            </a:extLst>
          </p:cNvPr>
          <p:cNvPicPr preferRelativeResize="0"/>
          <p:nvPr/>
        </p:nvPicPr>
        <p:blipFill rotWithShape="1">
          <a:blip r:embed="rId17">
            <a:alphaModFix/>
          </a:blip>
          <a:srcRect l="45978"/>
          <a:stretch/>
        </p:blipFill>
        <p:spPr>
          <a:xfrm>
            <a:off x="13605511" y="6694377"/>
            <a:ext cx="1488272" cy="1400360"/>
          </a:xfrm>
          <a:prstGeom prst="ellipse">
            <a:avLst/>
          </a:prstGeom>
          <a:noFill/>
          <a:ln>
            <a:noFill/>
          </a:ln>
        </p:spPr>
      </p:pic>
      <p:sp>
        <p:nvSpPr>
          <p:cNvPr id="35" name="Google Shape;416;p76">
            <a:extLst>
              <a:ext uri="{FF2B5EF4-FFF2-40B4-BE49-F238E27FC236}">
                <a16:creationId xmlns:a16="http://schemas.microsoft.com/office/drawing/2014/main" id="{EB36C137-7DD0-4155-B55A-988D6BEEABC6}"/>
              </a:ext>
            </a:extLst>
          </p:cNvPr>
          <p:cNvSpPr txBox="1"/>
          <p:nvPr/>
        </p:nvSpPr>
        <p:spPr>
          <a:xfrm>
            <a:off x="7435937" y="5969941"/>
            <a:ext cx="1741979"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Digital Twins</a:t>
            </a:r>
          </a:p>
        </p:txBody>
      </p:sp>
      <p:sp>
        <p:nvSpPr>
          <p:cNvPr id="36" name="Google Shape;417;p76">
            <a:extLst>
              <a:ext uri="{FF2B5EF4-FFF2-40B4-BE49-F238E27FC236}">
                <a16:creationId xmlns:a16="http://schemas.microsoft.com/office/drawing/2014/main" id="{98E35F1B-CCC3-4D10-9E7B-B036FC81471C}"/>
              </a:ext>
            </a:extLst>
          </p:cNvPr>
          <p:cNvSpPr txBox="1"/>
          <p:nvPr/>
        </p:nvSpPr>
        <p:spPr>
          <a:xfrm>
            <a:off x="9586393" y="5980537"/>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Drones UAV</a:t>
            </a:r>
          </a:p>
        </p:txBody>
      </p:sp>
      <p:sp>
        <p:nvSpPr>
          <p:cNvPr id="37" name="Google Shape;420;p76">
            <a:extLst>
              <a:ext uri="{FF2B5EF4-FFF2-40B4-BE49-F238E27FC236}">
                <a16:creationId xmlns:a16="http://schemas.microsoft.com/office/drawing/2014/main" id="{97830184-CE60-47FC-A46A-8BB4EA2FBFC3}"/>
              </a:ext>
            </a:extLst>
          </p:cNvPr>
          <p:cNvSpPr txBox="1"/>
          <p:nvPr/>
        </p:nvSpPr>
        <p:spPr>
          <a:xfrm>
            <a:off x="11595955" y="5980541"/>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IoT</a:t>
            </a:r>
          </a:p>
        </p:txBody>
      </p:sp>
      <p:sp>
        <p:nvSpPr>
          <p:cNvPr id="38" name="Google Shape;421;p76">
            <a:extLst>
              <a:ext uri="{FF2B5EF4-FFF2-40B4-BE49-F238E27FC236}">
                <a16:creationId xmlns:a16="http://schemas.microsoft.com/office/drawing/2014/main" id="{DB618B33-AD9A-47A5-B28B-132762711075}"/>
              </a:ext>
            </a:extLst>
          </p:cNvPr>
          <p:cNvSpPr txBox="1"/>
          <p:nvPr/>
        </p:nvSpPr>
        <p:spPr>
          <a:xfrm>
            <a:off x="13605511" y="5980543"/>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dirty="0">
                <a:solidFill>
                  <a:srgbClr val="1D57A8"/>
                </a:solidFill>
                <a:latin typeface="Artifakt Element" panose="020B0503050000020004" pitchFamily="34" charset="77"/>
                <a:ea typeface="Artifakt Element" panose="020B0503050000020004" pitchFamily="34" charset="77"/>
                <a:cs typeface="DM Sans"/>
                <a:sym typeface="DM Sans"/>
              </a:rPr>
              <a:t>Reality</a:t>
            </a:r>
          </a:p>
          <a:p>
            <a:pPr algn="ctr" defTabSz="914355">
              <a:buClr>
                <a:srgbClr val="000000"/>
              </a:buClr>
              <a:buSzPts val="1000"/>
              <a:defRPr/>
            </a:pPr>
            <a:r>
              <a:rPr lang="en-US" sz="2000" b="1" dirty="0">
                <a:solidFill>
                  <a:srgbClr val="1D57A8"/>
                </a:solidFill>
                <a:latin typeface="Artifakt Element" panose="020B0503050000020004" pitchFamily="34" charset="77"/>
                <a:ea typeface="Artifakt Element" panose="020B0503050000020004" pitchFamily="34" charset="77"/>
                <a:cs typeface="DM Sans"/>
                <a:sym typeface="DM Sans"/>
              </a:rPr>
              <a:t>Capture</a:t>
            </a:r>
          </a:p>
        </p:txBody>
      </p:sp>
      <p:sp>
        <p:nvSpPr>
          <p:cNvPr id="39" name="Google Shape;422;p76">
            <a:extLst>
              <a:ext uri="{FF2B5EF4-FFF2-40B4-BE49-F238E27FC236}">
                <a16:creationId xmlns:a16="http://schemas.microsoft.com/office/drawing/2014/main" id="{8ED783A1-439C-41C9-83C5-A57DC3A89E44}"/>
              </a:ext>
            </a:extLst>
          </p:cNvPr>
          <p:cNvSpPr txBox="1"/>
          <p:nvPr/>
        </p:nvSpPr>
        <p:spPr>
          <a:xfrm>
            <a:off x="7576837" y="8244997"/>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Mobile</a:t>
            </a:r>
          </a:p>
        </p:txBody>
      </p:sp>
      <p:sp>
        <p:nvSpPr>
          <p:cNvPr id="40" name="Google Shape;423;p76">
            <a:extLst>
              <a:ext uri="{FF2B5EF4-FFF2-40B4-BE49-F238E27FC236}">
                <a16:creationId xmlns:a16="http://schemas.microsoft.com/office/drawing/2014/main" id="{EB32D919-6B7D-4C11-95D6-24A83F9C7349}"/>
              </a:ext>
            </a:extLst>
          </p:cNvPr>
          <p:cNvSpPr txBox="1"/>
          <p:nvPr/>
        </p:nvSpPr>
        <p:spPr>
          <a:xfrm>
            <a:off x="9586393" y="8244997"/>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Modular</a:t>
            </a:r>
          </a:p>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Prefab</a:t>
            </a:r>
          </a:p>
        </p:txBody>
      </p:sp>
      <p:sp>
        <p:nvSpPr>
          <p:cNvPr id="41" name="Google Shape;424;p76">
            <a:extLst>
              <a:ext uri="{FF2B5EF4-FFF2-40B4-BE49-F238E27FC236}">
                <a16:creationId xmlns:a16="http://schemas.microsoft.com/office/drawing/2014/main" id="{68D223EE-DC44-40D7-9C6A-217D901C0B94}"/>
              </a:ext>
            </a:extLst>
          </p:cNvPr>
          <p:cNvSpPr txBox="1"/>
          <p:nvPr/>
        </p:nvSpPr>
        <p:spPr>
          <a:xfrm>
            <a:off x="11233469" y="8244995"/>
            <a:ext cx="2213243"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Photogrammetry</a:t>
            </a:r>
          </a:p>
        </p:txBody>
      </p:sp>
      <p:sp>
        <p:nvSpPr>
          <p:cNvPr id="42" name="Google Shape;425;p76">
            <a:extLst>
              <a:ext uri="{FF2B5EF4-FFF2-40B4-BE49-F238E27FC236}">
                <a16:creationId xmlns:a16="http://schemas.microsoft.com/office/drawing/2014/main" id="{7FB497A8-1BB7-4665-9436-B34831C18796}"/>
              </a:ext>
            </a:extLst>
          </p:cNvPr>
          <p:cNvSpPr txBox="1"/>
          <p:nvPr/>
        </p:nvSpPr>
        <p:spPr>
          <a:xfrm>
            <a:off x="13605511" y="8244995"/>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Robotics</a:t>
            </a:r>
          </a:p>
        </p:txBody>
      </p:sp>
      <p:pic>
        <p:nvPicPr>
          <p:cNvPr id="43" name="Google Shape;433;p76">
            <a:extLst>
              <a:ext uri="{FF2B5EF4-FFF2-40B4-BE49-F238E27FC236}">
                <a16:creationId xmlns:a16="http://schemas.microsoft.com/office/drawing/2014/main" id="{BCC4011F-718D-412C-97D5-FBA33DE9BF27}"/>
              </a:ext>
            </a:extLst>
          </p:cNvPr>
          <p:cNvPicPr preferRelativeResize="0"/>
          <p:nvPr/>
        </p:nvPicPr>
        <p:blipFill rotWithShape="1">
          <a:blip r:embed="rId18">
            <a:alphaModFix/>
          </a:blip>
          <a:srcRect l="89" r="79"/>
          <a:stretch/>
        </p:blipFill>
        <p:spPr>
          <a:xfrm>
            <a:off x="15643829" y="4452531"/>
            <a:ext cx="1488272" cy="1400360"/>
          </a:xfrm>
          <a:prstGeom prst="ellipse">
            <a:avLst/>
          </a:prstGeom>
          <a:noFill/>
          <a:ln>
            <a:noFill/>
          </a:ln>
        </p:spPr>
      </p:pic>
      <p:sp>
        <p:nvSpPr>
          <p:cNvPr id="44" name="Google Shape;435;p76">
            <a:extLst>
              <a:ext uri="{FF2B5EF4-FFF2-40B4-BE49-F238E27FC236}">
                <a16:creationId xmlns:a16="http://schemas.microsoft.com/office/drawing/2014/main" id="{5F22CEC8-9295-4DAA-B776-A43EF00BBF9C}"/>
              </a:ext>
            </a:extLst>
          </p:cNvPr>
          <p:cNvSpPr txBox="1"/>
          <p:nvPr/>
        </p:nvSpPr>
        <p:spPr>
          <a:xfrm>
            <a:off x="15631799" y="5980543"/>
            <a:ext cx="1488272" cy="490218"/>
          </a:xfrm>
          <a:prstGeom prst="rect">
            <a:avLst/>
          </a:prstGeom>
          <a:noFill/>
          <a:ln>
            <a:noFill/>
          </a:ln>
        </p:spPr>
        <p:txBody>
          <a:bodyPr spcFirstLastPara="1" wrap="square" lIns="0" tIns="0" rIns="0" bIns="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5">
              <a:buClr>
                <a:srgbClr val="000000"/>
              </a:buClr>
              <a:buSzPts val="1000"/>
              <a:defRPr/>
            </a:pPr>
            <a:r>
              <a:rPr lang="en-US" sz="2000" b="1">
                <a:solidFill>
                  <a:srgbClr val="1D57A8"/>
                </a:solidFill>
                <a:latin typeface="Artifakt Element" panose="020B0503050000020004" pitchFamily="34" charset="77"/>
                <a:ea typeface="Artifakt Element" panose="020B0503050000020004" pitchFamily="34" charset="77"/>
                <a:cs typeface="DM Sans"/>
                <a:sym typeface="DM Sans"/>
              </a:rPr>
              <a:t>3D Printing</a:t>
            </a:r>
          </a:p>
        </p:txBody>
      </p:sp>
      <p:pic>
        <p:nvPicPr>
          <p:cNvPr id="45" name="Picture 44">
            <a:extLst>
              <a:ext uri="{FF2B5EF4-FFF2-40B4-BE49-F238E27FC236}">
                <a16:creationId xmlns:a16="http://schemas.microsoft.com/office/drawing/2014/main" id="{33EDDA25-E4BF-45F2-ADFD-729A4EC23068}"/>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12" y="1955708"/>
            <a:ext cx="8785854" cy="6589392"/>
          </a:xfrm>
          <a:prstGeom prst="rect">
            <a:avLst/>
          </a:prstGeom>
        </p:spPr>
      </p:pic>
      <p:sp>
        <p:nvSpPr>
          <p:cNvPr id="2" name="TextBox 1">
            <a:extLst>
              <a:ext uri="{FF2B5EF4-FFF2-40B4-BE49-F238E27FC236}">
                <a16:creationId xmlns:a16="http://schemas.microsoft.com/office/drawing/2014/main" id="{47B54932-E3D9-28FC-23AA-B7A517260858}"/>
              </a:ext>
            </a:extLst>
          </p:cNvPr>
          <p:cNvSpPr txBox="1"/>
          <p:nvPr/>
        </p:nvSpPr>
        <p:spPr>
          <a:xfrm>
            <a:off x="457200" y="350682"/>
            <a:ext cx="17367946" cy="923330"/>
          </a:xfrm>
          <a:prstGeom prst="rect">
            <a:avLst/>
          </a:prstGeom>
          <a:noFill/>
        </p:spPr>
        <p:txBody>
          <a:bodyPr wrap="square" rtlCol="0">
            <a:spAutoFit/>
          </a:bodyPr>
          <a:lstStyle/>
          <a:p>
            <a:pPr defTabSz="1371600">
              <a:defRPr/>
            </a:pPr>
            <a:r>
              <a:rPr lang="en-US" sz="5400" b="1" dirty="0">
                <a:solidFill>
                  <a:srgbClr val="5E5E5E"/>
                </a:solidFill>
                <a:latin typeface="NB International Pro Light" panose="020F0502020204030204"/>
              </a:rPr>
              <a:t>Evolution: </a:t>
            </a:r>
            <a:r>
              <a:rPr lang="en-US" sz="5400" b="1" i="1" dirty="0">
                <a:solidFill>
                  <a:srgbClr val="5E5E5E"/>
                </a:solidFill>
                <a:latin typeface="NB International Pro Light" panose="020F0502020204030204"/>
              </a:rPr>
              <a:t>Market is Saturated With “Point Solutions”</a:t>
            </a:r>
          </a:p>
        </p:txBody>
      </p:sp>
    </p:spTree>
    <p:custDataLst>
      <p:tags r:id="rId1"/>
    </p:custDataLst>
    <p:extLst>
      <p:ext uri="{BB962C8B-B14F-4D97-AF65-F5344CB8AC3E}">
        <p14:creationId xmlns:p14="http://schemas.microsoft.com/office/powerpoint/2010/main" val="218846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CFB0-7B79-8E36-E780-BD6E86F5A7C3}"/>
            </a:ext>
          </a:extLst>
        </p:cNvPr>
        <p:cNvGrpSpPr/>
        <p:nvPr/>
      </p:nvGrpSpPr>
      <p:grpSpPr>
        <a:xfrm>
          <a:off x="0" y="0"/>
          <a:ext cx="0" cy="0"/>
          <a:chOff x="0" y="0"/>
          <a:chExt cx="0" cy="0"/>
        </a:xfrm>
      </p:grpSpPr>
      <p:pic>
        <p:nvPicPr>
          <p:cNvPr id="4" name="Picture 3" descr="CSS - Linear gradient transparency on both side of image - Stack Overflow">
            <a:extLst>
              <a:ext uri="{FF2B5EF4-FFF2-40B4-BE49-F238E27FC236}">
                <a16:creationId xmlns:a16="http://schemas.microsoft.com/office/drawing/2014/main" id="{557DAB9D-FBB5-413C-B3B0-797579F6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5" y="2616644"/>
            <a:ext cx="16981710" cy="123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5DE0AD-58E9-D0D7-C92D-A6E06119C05A}"/>
              </a:ext>
            </a:extLst>
          </p:cNvPr>
          <p:cNvSpPr txBox="1"/>
          <p:nvPr/>
        </p:nvSpPr>
        <p:spPr>
          <a:xfrm>
            <a:off x="7229314" y="2868613"/>
            <a:ext cx="3086099"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Automated</a:t>
            </a:r>
          </a:p>
        </p:txBody>
      </p:sp>
      <p:sp>
        <p:nvSpPr>
          <p:cNvPr id="6" name="TextBox 5">
            <a:extLst>
              <a:ext uri="{FF2B5EF4-FFF2-40B4-BE49-F238E27FC236}">
                <a16:creationId xmlns:a16="http://schemas.microsoft.com/office/drawing/2014/main" id="{FF345394-582B-63DB-1E2A-642C99E05571}"/>
              </a:ext>
            </a:extLst>
          </p:cNvPr>
          <p:cNvSpPr txBox="1"/>
          <p:nvPr/>
        </p:nvSpPr>
        <p:spPr>
          <a:xfrm>
            <a:off x="1866528" y="2868613"/>
            <a:ext cx="2162175"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Manual</a:t>
            </a:r>
          </a:p>
        </p:txBody>
      </p:sp>
      <p:sp>
        <p:nvSpPr>
          <p:cNvPr id="7" name="Arrow: Right 6">
            <a:extLst>
              <a:ext uri="{FF2B5EF4-FFF2-40B4-BE49-F238E27FC236}">
                <a16:creationId xmlns:a16="http://schemas.microsoft.com/office/drawing/2014/main" id="{40503C30-0651-2FD1-5CD2-1A1E40360F6E}"/>
              </a:ext>
            </a:extLst>
          </p:cNvPr>
          <p:cNvSpPr/>
          <p:nvPr/>
        </p:nvSpPr>
        <p:spPr>
          <a:xfrm>
            <a:off x="4040693" y="3101993"/>
            <a:ext cx="3054150" cy="367044"/>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FFFFF"/>
              </a:solidFill>
              <a:latin typeface="NB International Pro Light" panose="020F0502020204030204"/>
            </a:endParaRPr>
          </a:p>
        </p:txBody>
      </p:sp>
      <p:sp>
        <p:nvSpPr>
          <p:cNvPr id="32" name="TextBox 31">
            <a:extLst>
              <a:ext uri="{FF2B5EF4-FFF2-40B4-BE49-F238E27FC236}">
                <a16:creationId xmlns:a16="http://schemas.microsoft.com/office/drawing/2014/main" id="{289C1275-1D0A-7E15-5533-59A54A39340B}"/>
              </a:ext>
            </a:extLst>
          </p:cNvPr>
          <p:cNvSpPr txBox="1"/>
          <p:nvPr/>
        </p:nvSpPr>
        <p:spPr>
          <a:xfrm>
            <a:off x="13773021" y="2886179"/>
            <a:ext cx="2125851" cy="738664"/>
          </a:xfrm>
          <a:prstGeom prst="rect">
            <a:avLst/>
          </a:prstGeom>
          <a:noFill/>
        </p:spPr>
        <p:txBody>
          <a:bodyPr wrap="square" rtlCol="0">
            <a:spAutoFit/>
          </a:bodyPr>
          <a:lstStyle/>
          <a:p>
            <a:pPr algn="ctr" defTabSz="1371600">
              <a:defRPr/>
            </a:pPr>
            <a:r>
              <a:rPr lang="en-US" sz="4200" b="1" dirty="0">
                <a:solidFill>
                  <a:srgbClr val="000000"/>
                </a:solidFill>
                <a:latin typeface="Arial" panose="020B0604020202020204" pitchFamily="34" charset="0"/>
                <a:cs typeface="Arial" panose="020B0604020202020204" pitchFamily="34" charset="0"/>
              </a:rPr>
              <a:t>Digital</a:t>
            </a:r>
          </a:p>
        </p:txBody>
      </p:sp>
      <p:sp>
        <p:nvSpPr>
          <p:cNvPr id="34" name="Arrow: Right 33">
            <a:extLst>
              <a:ext uri="{FF2B5EF4-FFF2-40B4-BE49-F238E27FC236}">
                <a16:creationId xmlns:a16="http://schemas.microsoft.com/office/drawing/2014/main" id="{E50B86DA-675A-3E2F-1115-8E7A19E2CA52}"/>
              </a:ext>
            </a:extLst>
          </p:cNvPr>
          <p:cNvSpPr/>
          <p:nvPr/>
        </p:nvSpPr>
        <p:spPr>
          <a:xfrm>
            <a:off x="10508727" y="3115439"/>
            <a:ext cx="3054150" cy="367044"/>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FFFFF"/>
              </a:solidFill>
              <a:latin typeface="NB International Pro Light" panose="020F0502020204030204"/>
            </a:endParaRPr>
          </a:p>
        </p:txBody>
      </p:sp>
      <p:grpSp>
        <p:nvGrpSpPr>
          <p:cNvPr id="33" name="Group 32">
            <a:extLst>
              <a:ext uri="{FF2B5EF4-FFF2-40B4-BE49-F238E27FC236}">
                <a16:creationId xmlns:a16="http://schemas.microsoft.com/office/drawing/2014/main" id="{4AD222AC-D8E9-D7AD-3ACB-23263AD6798D}"/>
              </a:ext>
            </a:extLst>
          </p:cNvPr>
          <p:cNvGrpSpPr/>
          <p:nvPr/>
        </p:nvGrpSpPr>
        <p:grpSpPr>
          <a:xfrm>
            <a:off x="9812817" y="4179317"/>
            <a:ext cx="6476367" cy="3771495"/>
            <a:chOff x="6541878" y="2863233"/>
            <a:chExt cx="4317578" cy="2514330"/>
          </a:xfrm>
        </p:grpSpPr>
        <p:sp>
          <p:nvSpPr>
            <p:cNvPr id="27" name="TextBox 26">
              <a:extLst>
                <a:ext uri="{FF2B5EF4-FFF2-40B4-BE49-F238E27FC236}">
                  <a16:creationId xmlns:a16="http://schemas.microsoft.com/office/drawing/2014/main" id="{C285EB24-C2C5-7A79-293C-7B0F779FEF1C}"/>
                </a:ext>
              </a:extLst>
            </p:cNvPr>
            <p:cNvSpPr txBox="1"/>
            <p:nvPr/>
          </p:nvSpPr>
          <p:spPr>
            <a:xfrm>
              <a:off x="6916536" y="4454233"/>
              <a:ext cx="3568261" cy="923330"/>
            </a:xfrm>
            <a:prstGeom prst="rect">
              <a:avLst/>
            </a:prstGeom>
            <a:noFill/>
          </p:spPr>
          <p:txBody>
            <a:bodyPr wrap="square" rtlCol="0">
              <a:spAutoFit/>
            </a:bodyPr>
            <a:lstStyle/>
            <a:p>
              <a:pPr algn="ctr" defTabSz="1371600">
                <a:defRPr/>
              </a:pPr>
              <a:r>
                <a:rPr lang="en-US" sz="4200" dirty="0">
                  <a:solidFill>
                    <a:srgbClr val="000000"/>
                  </a:solidFill>
                  <a:latin typeface="NB International Pro Light" panose="020F0502020204030204"/>
                </a:rPr>
                <a:t>Silos of Excellence</a:t>
              </a:r>
            </a:p>
            <a:p>
              <a:pPr algn="ctr" defTabSz="1371600">
                <a:defRPr/>
              </a:pPr>
              <a:r>
                <a:rPr lang="en-US" sz="4200" dirty="0">
                  <a:solidFill>
                    <a:srgbClr val="000000"/>
                  </a:solidFill>
                  <a:latin typeface="NB International Pro Light" panose="020F0502020204030204"/>
                </a:rPr>
                <a:t>(aka “Digital Fiefdoms”) </a:t>
              </a:r>
            </a:p>
          </p:txBody>
        </p:sp>
        <p:pic>
          <p:nvPicPr>
            <p:cNvPr id="28" name="Picture 27">
              <a:extLst>
                <a:ext uri="{FF2B5EF4-FFF2-40B4-BE49-F238E27FC236}">
                  <a16:creationId xmlns:a16="http://schemas.microsoft.com/office/drawing/2014/main" id="{C9E3CAE2-AF8E-8299-6E87-512224314622}"/>
                </a:ext>
              </a:extLst>
            </p:cNvPr>
            <p:cNvPicPr>
              <a:picLocks noChangeAspect="1"/>
            </p:cNvPicPr>
            <p:nvPr/>
          </p:nvPicPr>
          <p:blipFill>
            <a:blip r:embed="rId4"/>
            <a:srcRect b="9801"/>
            <a:stretch/>
          </p:blipFill>
          <p:spPr>
            <a:xfrm>
              <a:off x="6541878" y="2863233"/>
              <a:ext cx="4317578" cy="1460407"/>
            </a:xfrm>
            <a:prstGeom prst="rect">
              <a:avLst/>
            </a:prstGeom>
          </p:spPr>
        </p:pic>
      </p:grpSp>
      <p:sp>
        <p:nvSpPr>
          <p:cNvPr id="29" name="TextBox 28">
            <a:extLst>
              <a:ext uri="{FF2B5EF4-FFF2-40B4-BE49-F238E27FC236}">
                <a16:creationId xmlns:a16="http://schemas.microsoft.com/office/drawing/2014/main" id="{65276914-07A7-B0EB-18B9-C6ABACA3C28F}"/>
              </a:ext>
            </a:extLst>
          </p:cNvPr>
          <p:cNvSpPr txBox="1"/>
          <p:nvPr/>
        </p:nvSpPr>
        <p:spPr>
          <a:xfrm>
            <a:off x="1687992" y="4203950"/>
            <a:ext cx="7651965" cy="3785652"/>
          </a:xfrm>
          <a:prstGeom prst="rect">
            <a:avLst/>
          </a:prstGeom>
          <a:noFill/>
        </p:spPr>
        <p:txBody>
          <a:bodyPr wrap="square" rtlCol="0">
            <a:spAutoFit/>
          </a:bodyPr>
          <a:lstStyle/>
          <a:p>
            <a:pPr marL="914355" indent="-914355" defTabSz="2438219">
              <a:buFont typeface="Arial" panose="020B0604020202020204" pitchFamily="34" charset="0"/>
              <a:buChar char="•"/>
              <a:defRPr/>
            </a:pPr>
            <a:r>
              <a:rPr lang="en-US" sz="4800" dirty="0">
                <a:solidFill>
                  <a:srgbClr val="000000"/>
                </a:solidFill>
                <a:latin typeface="NB International Pro Light" panose="020F0502020204030204"/>
              </a:rPr>
              <a:t>Single purpose/function</a:t>
            </a:r>
          </a:p>
          <a:p>
            <a:pPr marL="914355" indent="-914355" defTabSz="2438219">
              <a:buFont typeface="Arial" panose="020B0604020202020204" pitchFamily="34" charset="0"/>
              <a:buChar char="•"/>
              <a:defRPr/>
            </a:pPr>
            <a:r>
              <a:rPr lang="en-US" sz="4800" dirty="0">
                <a:solidFill>
                  <a:srgbClr val="000000"/>
                </a:solidFill>
                <a:latin typeface="NB International Pro Light" panose="020F0502020204030204"/>
              </a:rPr>
              <a:t>Single user/company-type</a:t>
            </a:r>
          </a:p>
          <a:p>
            <a:pPr marL="914355" indent="-914355" defTabSz="2438219">
              <a:buFont typeface="Arial" panose="020B0604020202020204" pitchFamily="34" charset="0"/>
              <a:buChar char="•"/>
              <a:defRPr/>
            </a:pPr>
            <a:r>
              <a:rPr lang="en-US" sz="4800" dirty="0">
                <a:solidFill>
                  <a:srgbClr val="000000"/>
                </a:solidFill>
                <a:latin typeface="NB International Pro Light" panose="020F0502020204030204"/>
              </a:rPr>
              <a:t>Proprietary data formats </a:t>
            </a:r>
          </a:p>
          <a:p>
            <a:pPr marL="914355" indent="-914355" defTabSz="2438219">
              <a:buFont typeface="Arial" panose="020B0604020202020204" pitchFamily="34" charset="0"/>
              <a:buChar char="•"/>
              <a:defRPr/>
            </a:pPr>
            <a:r>
              <a:rPr lang="en-US" sz="4800" dirty="0">
                <a:solidFill>
                  <a:srgbClr val="000000"/>
                </a:solidFill>
                <a:latin typeface="NB International Pro Light" panose="020F0502020204030204"/>
              </a:rPr>
              <a:t>Not “connecting” the ecosystem </a:t>
            </a:r>
          </a:p>
        </p:txBody>
      </p:sp>
      <p:sp>
        <p:nvSpPr>
          <p:cNvPr id="3" name="TextBox 2">
            <a:extLst>
              <a:ext uri="{FF2B5EF4-FFF2-40B4-BE49-F238E27FC236}">
                <a16:creationId xmlns:a16="http://schemas.microsoft.com/office/drawing/2014/main" id="{F90615AC-6E69-02CB-C82E-3BAE45216FD3}"/>
              </a:ext>
            </a:extLst>
          </p:cNvPr>
          <p:cNvSpPr txBox="1"/>
          <p:nvPr/>
        </p:nvSpPr>
        <p:spPr>
          <a:xfrm>
            <a:off x="457200" y="350682"/>
            <a:ext cx="17367946" cy="923330"/>
          </a:xfrm>
          <a:prstGeom prst="rect">
            <a:avLst/>
          </a:prstGeom>
          <a:noFill/>
        </p:spPr>
        <p:txBody>
          <a:bodyPr wrap="square" rtlCol="0">
            <a:spAutoFit/>
          </a:bodyPr>
          <a:lstStyle/>
          <a:p>
            <a:pPr defTabSz="1371600">
              <a:defRPr/>
            </a:pPr>
            <a:r>
              <a:rPr lang="en-US" sz="5400" b="1" dirty="0">
                <a:solidFill>
                  <a:srgbClr val="5E5E5E"/>
                </a:solidFill>
                <a:latin typeface="NB International Pro Light" panose="020F0502020204030204"/>
              </a:rPr>
              <a:t>Evolution: </a:t>
            </a:r>
            <a:r>
              <a:rPr lang="en-US" sz="5400" b="1" i="1" dirty="0">
                <a:solidFill>
                  <a:srgbClr val="5E5E5E"/>
                </a:solidFill>
                <a:latin typeface="NB International Pro Light" panose="020F0502020204030204"/>
              </a:rPr>
              <a:t>Disconnected (Internally and Externally)</a:t>
            </a:r>
          </a:p>
        </p:txBody>
      </p:sp>
    </p:spTree>
    <p:extLst>
      <p:ext uri="{BB962C8B-B14F-4D97-AF65-F5344CB8AC3E}">
        <p14:creationId xmlns:p14="http://schemas.microsoft.com/office/powerpoint/2010/main" val="167676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00E34-8FF7-3183-54B0-C207D88F7583}"/>
              </a:ext>
            </a:extLst>
          </p:cNvPr>
          <p:cNvSpPr>
            <a:spLocks noGrp="1"/>
          </p:cNvSpPr>
          <p:nvPr>
            <p:ph type="sldNum" sz="quarter" idx="12"/>
          </p:nvPr>
        </p:nvSpPr>
        <p:spPr/>
        <p:txBody>
          <a:bodyPr/>
          <a:lstStyle/>
          <a:p>
            <a:pPr>
              <a:defRPr/>
            </a:pPr>
            <a:fld id="{BA0DDFEA-898B-164A-A983-E172D93526E3}" type="slidenum">
              <a:rPr lang="en-GB" smtClean="0"/>
              <a:pPr>
                <a:defRPr/>
              </a:pPr>
              <a:t>58</a:t>
            </a:fld>
            <a:endParaRPr lang="en-GB" dirty="0"/>
          </a:p>
        </p:txBody>
      </p:sp>
      <p:pic>
        <p:nvPicPr>
          <p:cNvPr id="5122" name="Picture 2" descr="Demolition of silos.">
            <a:extLst>
              <a:ext uri="{FF2B5EF4-FFF2-40B4-BE49-F238E27FC236}">
                <a16:creationId xmlns:a16="http://schemas.microsoft.com/office/drawing/2014/main" id="{7F5380B1-BDFE-C60C-CCEE-A359E6081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18304272" cy="1028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16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D42B-787A-0446-671E-6A45E23076E1}"/>
            </a:ext>
          </a:extLst>
        </p:cNvPr>
        <p:cNvGrpSpPr/>
        <p:nvPr/>
      </p:nvGrpSpPr>
      <p:grpSpPr>
        <a:xfrm>
          <a:off x="0" y="0"/>
          <a:ext cx="0" cy="0"/>
          <a:chOff x="0" y="0"/>
          <a:chExt cx="0" cy="0"/>
        </a:xfrm>
      </p:grpSpPr>
      <p:pic>
        <p:nvPicPr>
          <p:cNvPr id="44" name="Picture 43" descr="CSS - Linear gradient transparency on both side of image - Stack Overflow">
            <a:extLst>
              <a:ext uri="{FF2B5EF4-FFF2-40B4-BE49-F238E27FC236}">
                <a16:creationId xmlns:a16="http://schemas.microsoft.com/office/drawing/2014/main" id="{CABBC408-2C16-D122-C18B-9E803186F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5" y="2571127"/>
            <a:ext cx="16981710" cy="12378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2D5437C-0760-7456-4621-2F5D653A76A8}"/>
              </a:ext>
            </a:extLst>
          </p:cNvPr>
          <p:cNvGrpSpPr/>
          <p:nvPr/>
        </p:nvGrpSpPr>
        <p:grpSpPr>
          <a:xfrm>
            <a:off x="1382434" y="2823095"/>
            <a:ext cx="15711389" cy="663897"/>
            <a:chOff x="921622" y="1989430"/>
            <a:chExt cx="10474259" cy="442598"/>
          </a:xfrm>
        </p:grpSpPr>
        <p:sp>
          <p:nvSpPr>
            <p:cNvPr id="45" name="TextBox 44">
              <a:extLst>
                <a:ext uri="{FF2B5EF4-FFF2-40B4-BE49-F238E27FC236}">
                  <a16:creationId xmlns:a16="http://schemas.microsoft.com/office/drawing/2014/main" id="{8C331805-4559-433B-D56E-AE0F4A428996}"/>
                </a:ext>
              </a:extLst>
            </p:cNvPr>
            <p:cNvSpPr txBox="1"/>
            <p:nvPr/>
          </p:nvSpPr>
          <p:spPr>
            <a:xfrm>
              <a:off x="3158512" y="1989430"/>
              <a:ext cx="2057399" cy="43088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Automated</a:t>
              </a:r>
            </a:p>
          </p:txBody>
        </p:sp>
        <p:sp>
          <p:nvSpPr>
            <p:cNvPr id="46" name="TextBox 45">
              <a:extLst>
                <a:ext uri="{FF2B5EF4-FFF2-40B4-BE49-F238E27FC236}">
                  <a16:creationId xmlns:a16="http://schemas.microsoft.com/office/drawing/2014/main" id="{83EAF1F3-F214-734F-C3A4-FAEA60346B15}"/>
                </a:ext>
              </a:extLst>
            </p:cNvPr>
            <p:cNvSpPr txBox="1"/>
            <p:nvPr/>
          </p:nvSpPr>
          <p:spPr>
            <a:xfrm>
              <a:off x="921622" y="1989430"/>
              <a:ext cx="1441450" cy="43088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Manual</a:t>
              </a:r>
            </a:p>
          </p:txBody>
        </p:sp>
        <p:sp>
          <p:nvSpPr>
            <p:cNvPr id="47" name="Arrow: Right 46">
              <a:extLst>
                <a:ext uri="{FF2B5EF4-FFF2-40B4-BE49-F238E27FC236}">
                  <a16:creationId xmlns:a16="http://schemas.microsoft.com/office/drawing/2014/main" id="{5115C29F-11A9-55A9-F228-914308930B0C}"/>
                </a:ext>
              </a:extLst>
            </p:cNvPr>
            <p:cNvSpPr/>
            <p:nvPr/>
          </p:nvSpPr>
          <p:spPr>
            <a:xfrm>
              <a:off x="2308311" y="2118122"/>
              <a:ext cx="978408" cy="24469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NB International Pro Light" panose="020F0502020204030204"/>
                <a:ea typeface="+mn-ea"/>
                <a:cs typeface="+mn-cs"/>
              </a:endParaRPr>
            </a:p>
          </p:txBody>
        </p:sp>
        <p:sp>
          <p:nvSpPr>
            <p:cNvPr id="60" name="TextBox 59">
              <a:extLst>
                <a:ext uri="{FF2B5EF4-FFF2-40B4-BE49-F238E27FC236}">
                  <a16:creationId xmlns:a16="http://schemas.microsoft.com/office/drawing/2014/main" id="{7382C11F-292E-ACB6-393A-36E349FE92F5}"/>
                </a:ext>
              </a:extLst>
            </p:cNvPr>
            <p:cNvSpPr txBox="1"/>
            <p:nvPr/>
          </p:nvSpPr>
          <p:spPr>
            <a:xfrm>
              <a:off x="6489697" y="2001141"/>
              <a:ext cx="1417234" cy="43088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Digital</a:t>
              </a:r>
            </a:p>
          </p:txBody>
        </p:sp>
        <p:sp>
          <p:nvSpPr>
            <p:cNvPr id="61" name="Arrow: Right 60">
              <a:extLst>
                <a:ext uri="{FF2B5EF4-FFF2-40B4-BE49-F238E27FC236}">
                  <a16:creationId xmlns:a16="http://schemas.microsoft.com/office/drawing/2014/main" id="{FAF392B4-FD2B-6A7F-CA7D-37C051082714}"/>
                </a:ext>
              </a:extLst>
            </p:cNvPr>
            <p:cNvSpPr/>
            <p:nvPr/>
          </p:nvSpPr>
          <p:spPr>
            <a:xfrm>
              <a:off x="5239930" y="2118122"/>
              <a:ext cx="1303993" cy="24469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NB International Pro Light" panose="020F0502020204030204"/>
                <a:ea typeface="+mn-ea"/>
                <a:cs typeface="+mn-cs"/>
              </a:endParaRPr>
            </a:p>
          </p:txBody>
        </p:sp>
        <p:sp>
          <p:nvSpPr>
            <p:cNvPr id="7" name="TextBox 6">
              <a:extLst>
                <a:ext uri="{FF2B5EF4-FFF2-40B4-BE49-F238E27FC236}">
                  <a16:creationId xmlns:a16="http://schemas.microsoft.com/office/drawing/2014/main" id="{AF7847E2-8A44-BE1B-673F-5CF934E478A1}"/>
                </a:ext>
              </a:extLst>
            </p:cNvPr>
            <p:cNvSpPr txBox="1"/>
            <p:nvPr/>
          </p:nvSpPr>
          <p:spPr>
            <a:xfrm>
              <a:off x="9226299" y="1998487"/>
              <a:ext cx="2169582" cy="43088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Connected</a:t>
              </a:r>
            </a:p>
          </p:txBody>
        </p:sp>
        <p:sp>
          <p:nvSpPr>
            <p:cNvPr id="8" name="Arrow: Right 7">
              <a:extLst>
                <a:ext uri="{FF2B5EF4-FFF2-40B4-BE49-F238E27FC236}">
                  <a16:creationId xmlns:a16="http://schemas.microsoft.com/office/drawing/2014/main" id="{377EC2B0-6C91-2F67-B0C9-C5F4A31687A7}"/>
                </a:ext>
              </a:extLst>
            </p:cNvPr>
            <p:cNvSpPr/>
            <p:nvPr/>
          </p:nvSpPr>
          <p:spPr>
            <a:xfrm>
              <a:off x="7877138" y="2115468"/>
              <a:ext cx="1303993" cy="24469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NB International Pro Light" panose="020F0502020204030204"/>
                <a:ea typeface="+mn-ea"/>
                <a:cs typeface="+mn-cs"/>
              </a:endParaRPr>
            </a:p>
          </p:txBody>
        </p:sp>
      </p:grpSp>
      <p:sp>
        <p:nvSpPr>
          <p:cNvPr id="6" name="TextBox 5">
            <a:extLst>
              <a:ext uri="{FF2B5EF4-FFF2-40B4-BE49-F238E27FC236}">
                <a16:creationId xmlns:a16="http://schemas.microsoft.com/office/drawing/2014/main" id="{BFA03DAE-B88B-8C07-CEEE-3E1C7CCAA64F}"/>
              </a:ext>
            </a:extLst>
          </p:cNvPr>
          <p:cNvSpPr txBox="1"/>
          <p:nvPr/>
        </p:nvSpPr>
        <p:spPr>
          <a:xfrm>
            <a:off x="1828800" y="5157537"/>
            <a:ext cx="5494897" cy="203132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NB International Pro Light" panose="020F0502020204030204"/>
                <a:ea typeface="+mn-ea"/>
                <a:cs typeface="+mn-cs"/>
              </a:rPr>
              <a:t>Integrated, Connected Functionality and Collaborative Processes</a:t>
            </a:r>
          </a:p>
        </p:txBody>
      </p:sp>
      <p:pic>
        <p:nvPicPr>
          <p:cNvPr id="3074" name="Picture 2" descr="People interconnecting in a social network. Interconnected teamwork illustrations">
            <a:extLst>
              <a:ext uri="{FF2B5EF4-FFF2-40B4-BE49-F238E27FC236}">
                <a16:creationId xmlns:a16="http://schemas.microsoft.com/office/drawing/2014/main" id="{9698BAE3-C7CC-1E9B-947A-2F7BA65C9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092" y="4249961"/>
            <a:ext cx="762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6F0695-7F0D-92FA-CB67-B96B8545613F}"/>
              </a:ext>
            </a:extLst>
          </p:cNvPr>
          <p:cNvSpPr txBox="1"/>
          <p:nvPr/>
        </p:nvSpPr>
        <p:spPr>
          <a:xfrm>
            <a:off x="457200" y="350682"/>
            <a:ext cx="17367946" cy="923330"/>
          </a:xfrm>
          <a:prstGeom prst="rect">
            <a:avLst/>
          </a:prstGeom>
          <a:noFill/>
        </p:spPr>
        <p:txBody>
          <a:bodyPr wrap="square" rtlCol="0">
            <a:spAutoFit/>
          </a:bodyPr>
          <a:lstStyle/>
          <a:p>
            <a:pPr defTabSz="1371600">
              <a:defRPr/>
            </a:pPr>
            <a:r>
              <a:rPr lang="en-US" sz="5400" b="1" dirty="0">
                <a:solidFill>
                  <a:srgbClr val="5E5E5E"/>
                </a:solidFill>
                <a:latin typeface="NB International Pro Light" panose="020F0502020204030204"/>
              </a:rPr>
              <a:t>Evolution: </a:t>
            </a:r>
            <a:r>
              <a:rPr lang="en-US" sz="5400" b="1" i="1" dirty="0">
                <a:solidFill>
                  <a:srgbClr val="5E5E5E"/>
                </a:solidFill>
                <a:latin typeface="NB International Pro Light" panose="020F0502020204030204"/>
              </a:rPr>
              <a:t>Advancing Into the Connected Era</a:t>
            </a:r>
          </a:p>
        </p:txBody>
      </p:sp>
    </p:spTree>
    <p:extLst>
      <p:ext uri="{BB962C8B-B14F-4D97-AF65-F5344CB8AC3E}">
        <p14:creationId xmlns:p14="http://schemas.microsoft.com/office/powerpoint/2010/main" val="158586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31D297A-8E68-A708-EFC7-373A6DD8069D}"/>
              </a:ext>
            </a:extLst>
          </p:cNvPr>
          <p:cNvSpPr>
            <a:spLocks noGrp="1"/>
          </p:cNvSpPr>
          <p:nvPr>
            <p:ph type="title"/>
          </p:nvPr>
        </p:nvSpPr>
        <p:spPr/>
        <p:txBody>
          <a:bodyPr>
            <a:normAutofit/>
          </a:bodyPr>
          <a:lstStyle/>
          <a:p>
            <a:r>
              <a:rPr lang="en-US" sz="7200" b="1" dirty="0"/>
              <a:t>Macroeconomic Environment</a:t>
            </a:r>
          </a:p>
        </p:txBody>
      </p:sp>
      <p:sp>
        <p:nvSpPr>
          <p:cNvPr id="22" name="Text Placeholder 21">
            <a:extLst>
              <a:ext uri="{FF2B5EF4-FFF2-40B4-BE49-F238E27FC236}">
                <a16:creationId xmlns:a16="http://schemas.microsoft.com/office/drawing/2014/main" id="{9C1EFDBA-E098-91E0-6578-4BF407FA80D9}"/>
              </a:ext>
            </a:extLst>
          </p:cNvPr>
          <p:cNvSpPr>
            <a:spLocks noGrp="1"/>
          </p:cNvSpPr>
          <p:nvPr>
            <p:ph type="body" sz="quarter" idx="10"/>
          </p:nvPr>
        </p:nvSpPr>
        <p:spPr/>
        <p:txBody>
          <a:bodyPr/>
          <a:lstStyle/>
          <a:p>
            <a:r>
              <a:rPr lang="en-US" sz="7200" i="1" dirty="0"/>
              <a:t>Uncertainty Clouds the Outlook</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CD7C-9D2F-8426-4D2A-ACB070350F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BFDE0F-E15C-BE00-58C7-316640AE389B}"/>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Digital Estimating and Model-based Takeoffs</a:t>
            </a:r>
          </a:p>
          <a:p>
            <a:pPr lvl="1">
              <a:buFont typeface="Courier New" panose="02070309020205020404" pitchFamily="49" charset="0"/>
              <a:buChar char="o"/>
            </a:pPr>
            <a:r>
              <a:rPr lang="en-US" i="1" dirty="0">
                <a:solidFill>
                  <a:schemeClr val="bg2">
                    <a:lumMod val="75000"/>
                  </a:schemeClr>
                </a:solidFill>
              </a:rPr>
              <a:t>BIM-linked quantity takeoffs and AI-enhanced cost modeling are reducing cycle times.</a:t>
            </a:r>
          </a:p>
          <a:p>
            <a:endParaRPr lang="en-US" sz="1050" dirty="0">
              <a:solidFill>
                <a:schemeClr val="bg2">
                  <a:lumMod val="75000"/>
                </a:schemeClr>
              </a:solidFill>
            </a:endParaRPr>
          </a:p>
          <a:p>
            <a:r>
              <a:rPr lang="en-US" b="1" dirty="0">
                <a:solidFill>
                  <a:schemeClr val="bg2">
                    <a:lumMod val="75000"/>
                  </a:schemeClr>
                </a:solidFill>
              </a:rPr>
              <a:t>Predictive Analytics</a:t>
            </a:r>
          </a:p>
          <a:p>
            <a:pPr lvl="1">
              <a:buFont typeface="Courier New" panose="02070309020205020404" pitchFamily="49" charset="0"/>
              <a:buChar char="o"/>
            </a:pPr>
            <a:r>
              <a:rPr lang="en-US" i="1" dirty="0">
                <a:solidFill>
                  <a:schemeClr val="bg2">
                    <a:lumMod val="75000"/>
                  </a:schemeClr>
                </a:solidFill>
              </a:rPr>
              <a:t>Economic data and project history being linked to forecasting tools will improve accuracy under uncertain conditions.</a:t>
            </a:r>
          </a:p>
          <a:p>
            <a:pPr lvl="1">
              <a:buFont typeface="Courier New" panose="02070309020205020404" pitchFamily="49" charset="0"/>
              <a:buChar char="o"/>
            </a:pPr>
            <a:endParaRPr lang="en-US" sz="1050" b="1" dirty="0">
              <a:solidFill>
                <a:schemeClr val="bg2">
                  <a:lumMod val="75000"/>
                </a:schemeClr>
              </a:solidFill>
            </a:endParaRPr>
          </a:p>
          <a:p>
            <a:r>
              <a:rPr lang="en-US" b="1" dirty="0">
                <a:solidFill>
                  <a:schemeClr val="bg2">
                    <a:lumMod val="75000"/>
                  </a:schemeClr>
                </a:solidFill>
              </a:rPr>
              <a:t>Collaboration Platforms</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sz="3000" b="0" i="1"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Arial" panose="020B0604020202020204" pitchFamily="34" charset="0"/>
              </a:rPr>
              <a:t>Cloud-based solutions that connect owners, architects, engineers, and contractors earlier are tightening feedback loops.</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ts val="1001"/>
              </a:spcBef>
              <a:spcAft>
                <a:spcPct val="0"/>
              </a:spcAft>
              <a:buClr>
                <a:srgbClr val="486B67"/>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Sustainability and ESG</a:t>
            </a:r>
            <a:r>
              <a:rPr lang="en-US" b="1" dirty="0">
                <a:solidFill>
                  <a:srgbClr val="5E5E5E">
                    <a:lumMod val="50000"/>
                  </a:srgbClr>
                </a:solidFill>
              </a:rPr>
              <a:t> Objectives</a:t>
            </a:r>
            <a:endParaRPr kumimoji="0" lang="en-US" sz="3600" b="1" i="0"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Preconstruction will increasingly include embodied carbon accounting and long-term operational performance modeling</a:t>
            </a:r>
          </a:p>
        </p:txBody>
      </p:sp>
      <p:sp>
        <p:nvSpPr>
          <p:cNvPr id="3" name="Text Placeholder 2">
            <a:extLst>
              <a:ext uri="{FF2B5EF4-FFF2-40B4-BE49-F238E27FC236}">
                <a16:creationId xmlns:a16="http://schemas.microsoft.com/office/drawing/2014/main" id="{52C1277F-10A6-373F-9A00-3BF1795136A3}"/>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8F91ECC0-31AD-2AE3-ED24-0F552A7AAEC7}"/>
              </a:ext>
            </a:extLst>
          </p:cNvPr>
          <p:cNvSpPr>
            <a:spLocks noGrp="1"/>
          </p:cNvSpPr>
          <p:nvPr>
            <p:ph type="title"/>
          </p:nvPr>
        </p:nvSpPr>
        <p:spPr/>
        <p:txBody>
          <a:bodyPr/>
          <a:lstStyle/>
          <a:p>
            <a:r>
              <a:rPr lang="en-US" dirty="0"/>
              <a:t>Technology &amp; Data Trends</a:t>
            </a:r>
          </a:p>
        </p:txBody>
      </p:sp>
      <p:sp>
        <p:nvSpPr>
          <p:cNvPr id="5" name="Slide Number Placeholder 4">
            <a:extLst>
              <a:ext uri="{FF2B5EF4-FFF2-40B4-BE49-F238E27FC236}">
                <a16:creationId xmlns:a16="http://schemas.microsoft.com/office/drawing/2014/main" id="{25BFBBD6-CCF4-FCA4-2952-470212F203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7772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59816-CF4C-18D5-140E-2B74C15A8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73823-8B2F-7E34-33A2-1B7B982FDCDA}"/>
              </a:ext>
            </a:extLst>
          </p:cNvPr>
          <p:cNvSpPr>
            <a:spLocks noGrp="1"/>
          </p:cNvSpPr>
          <p:nvPr>
            <p:ph type="ctrTitle"/>
          </p:nvPr>
        </p:nvSpPr>
        <p:spPr/>
        <p:txBody>
          <a:bodyPr/>
          <a:lstStyle/>
          <a:p>
            <a:r>
              <a:rPr lang="en-US" dirty="0"/>
              <a:t>Agenda</a:t>
            </a:r>
          </a:p>
        </p:txBody>
      </p:sp>
      <p:sp>
        <p:nvSpPr>
          <p:cNvPr id="4" name="Text Placeholder 3">
            <a:extLst>
              <a:ext uri="{FF2B5EF4-FFF2-40B4-BE49-F238E27FC236}">
                <a16:creationId xmlns:a16="http://schemas.microsoft.com/office/drawing/2014/main" id="{0AB22F26-9C2C-A1CF-2D56-CC505C30997F}"/>
              </a:ext>
            </a:extLst>
          </p:cNvPr>
          <p:cNvSpPr>
            <a:spLocks noGrp="1"/>
          </p:cNvSpPr>
          <p:nvPr>
            <p:ph type="body" sz="quarter" idx="10"/>
          </p:nvPr>
        </p:nvSpPr>
        <p:spPr/>
        <p:txBody>
          <a:bodyPr/>
          <a:lstStyle/>
          <a:p>
            <a:r>
              <a:rPr lang="en-US" b="1" dirty="0">
                <a:solidFill>
                  <a:schemeClr val="bg2">
                    <a:lumMod val="75000"/>
                  </a:schemeClr>
                </a:solidFill>
              </a:rPr>
              <a:t>1</a:t>
            </a:r>
            <a:r>
              <a:rPr lang="en-US" sz="3600" b="1" dirty="0">
                <a:solidFill>
                  <a:schemeClr val="bg2">
                    <a:lumMod val="75000"/>
                  </a:schemeClr>
                </a:solidFill>
              </a:rPr>
              <a:t>. Current Economic Climate</a:t>
            </a:r>
            <a:endParaRPr lang="en-US" sz="3600" dirty="0">
              <a:solidFill>
                <a:schemeClr val="bg2">
                  <a:lumMod val="75000"/>
                </a:schemeClr>
              </a:solidFill>
            </a:endParaRPr>
          </a:p>
          <a:p>
            <a:pPr marL="800092" lvl="1" indent="-342892">
              <a:lnSpc>
                <a:spcPct val="100000"/>
              </a:lnSpc>
              <a:spcBef>
                <a:spcPts val="1000"/>
              </a:spcBef>
              <a:buFont typeface="Courier New" panose="02070309020205020404" pitchFamily="49" charset="0"/>
              <a:buChar char="o"/>
              <a:defRPr/>
            </a:pPr>
            <a:endParaRPr lang="en-US" sz="3600" i="1" dirty="0">
              <a:solidFill>
                <a:schemeClr val="bg2">
                  <a:lumMod val="75000"/>
                </a:schemeClr>
              </a:solidFill>
              <a:latin typeface="Arial" panose="020B0604020202020204" pitchFamily="34" charset="0"/>
              <a:cs typeface="Arial" panose="020B0604020202020204" pitchFamily="34" charset="0"/>
            </a:endParaRPr>
          </a:p>
          <a:p>
            <a:r>
              <a:rPr lang="en-US" sz="3600" b="1" dirty="0">
                <a:solidFill>
                  <a:schemeClr val="bg2">
                    <a:lumMod val="75000"/>
                  </a:schemeClr>
                </a:solidFill>
              </a:rPr>
              <a:t>2. The Evolving Role of Preconstruction</a:t>
            </a:r>
            <a:endParaRPr lang="en-US" sz="3600" dirty="0">
              <a:solidFill>
                <a:schemeClr val="bg2">
                  <a:lumMod val="75000"/>
                </a:schemeClr>
              </a:solidFill>
            </a:endParaRPr>
          </a:p>
          <a:p>
            <a:pPr marL="800080" lvl="1" indent="-342892">
              <a:lnSpc>
                <a:spcPct val="100000"/>
              </a:lnSpc>
              <a:buFont typeface="Courier New" panose="02070309020205020404" pitchFamily="49" charset="0"/>
              <a:buChar char="o"/>
              <a:defRPr/>
            </a:pPr>
            <a:endParaRPr lang="en-US" sz="3600" i="1" dirty="0">
              <a:solidFill>
                <a:schemeClr val="bg2">
                  <a:lumMod val="75000"/>
                </a:schemeClr>
              </a:solidFill>
              <a:latin typeface="Arial" panose="020B0604020202020204" pitchFamily="34" charset="0"/>
              <a:cs typeface="Arial" panose="020B0604020202020204" pitchFamily="34" charset="0"/>
            </a:endParaRPr>
          </a:p>
          <a:p>
            <a:pPr lvl="0">
              <a:lnSpc>
                <a:spcPct val="100000"/>
              </a:lnSpc>
              <a:defRPr/>
            </a:pPr>
            <a:r>
              <a:rPr lang="en-US" sz="3600" b="1" dirty="0">
                <a:solidFill>
                  <a:schemeClr val="bg2">
                    <a:lumMod val="75000"/>
                  </a:schemeClr>
                </a:solidFill>
              </a:rPr>
              <a:t>3. Technology &amp; Data Trends</a:t>
            </a:r>
          </a:p>
          <a:p>
            <a:pPr marL="342892" lvl="0" indent="-342892">
              <a:lnSpc>
                <a:spcPct val="100000"/>
              </a:lnSpc>
              <a:buFont typeface="Arial" panose="020B0604020202020204" pitchFamily="34" charset="0"/>
              <a:buChar char="•"/>
              <a:defRPr/>
            </a:pPr>
            <a:endParaRPr lang="en-US" sz="3600" b="1" dirty="0"/>
          </a:p>
          <a:p>
            <a:pPr>
              <a:lnSpc>
                <a:spcPct val="100000"/>
              </a:lnSpc>
              <a:defRPr/>
            </a:pPr>
            <a:r>
              <a:rPr lang="en-US" sz="3600" b="1" dirty="0"/>
              <a:t>4. Economic Impact on Preconstruction Practice</a:t>
            </a:r>
          </a:p>
          <a:p>
            <a:pPr>
              <a:lnSpc>
                <a:spcPct val="100000"/>
              </a:lnSpc>
              <a:defRPr/>
            </a:pPr>
            <a:endParaRPr lang="en-US" sz="3600" b="1" dirty="0"/>
          </a:p>
          <a:p>
            <a:pPr>
              <a:lnSpc>
                <a:spcPct val="100000"/>
              </a:lnSpc>
              <a:defRPr/>
            </a:pPr>
            <a:r>
              <a:rPr lang="en-US" sz="3600" b="1" dirty="0"/>
              <a:t>5. Future Outlook/New Research</a:t>
            </a:r>
          </a:p>
          <a:p>
            <a:pPr>
              <a:lnSpc>
                <a:spcPct val="100000"/>
              </a:lnSpc>
              <a:defRPr/>
            </a:pPr>
            <a:endParaRPr lang="en-US" sz="3600" dirty="0"/>
          </a:p>
          <a:p>
            <a:pPr>
              <a:lnSpc>
                <a:spcPct val="100000"/>
              </a:lnSpc>
              <a:defRPr/>
            </a:pPr>
            <a:endParaRPr lang="en-US" dirty="0"/>
          </a:p>
          <a:p>
            <a:pPr marL="342892" lvl="0" indent="-342892">
              <a:lnSpc>
                <a:spcPct val="100000"/>
              </a:lnSpc>
              <a:buFont typeface="Arial" panose="020B0604020202020204" pitchFamily="34" charset="0"/>
              <a:buChar char="•"/>
              <a:defRPr/>
            </a:pPr>
            <a:endParaRPr lang="en-US" dirty="0"/>
          </a:p>
          <a:p>
            <a:pPr marL="342892" lvl="0" indent="-342892">
              <a:lnSpc>
                <a:spcPct val="100000"/>
              </a:lnSpc>
              <a:buFont typeface="Arial" panose="020B0604020202020204" pitchFamily="34" charset="0"/>
              <a:buChar char="•"/>
              <a:defRPr/>
            </a:pPr>
            <a:endParaRPr lang="en-US" dirty="0"/>
          </a:p>
        </p:txBody>
      </p:sp>
      <p:sp>
        <p:nvSpPr>
          <p:cNvPr id="7" name="Rectangle 6">
            <a:extLst>
              <a:ext uri="{FF2B5EF4-FFF2-40B4-BE49-F238E27FC236}">
                <a16:creationId xmlns:a16="http://schemas.microsoft.com/office/drawing/2014/main" id="{701F3DA6-B750-592D-C024-95ABE89D9A5D}"/>
              </a:ext>
            </a:extLst>
          </p:cNvPr>
          <p:cNvSpPr/>
          <p:nvPr/>
        </p:nvSpPr>
        <p:spPr>
          <a:xfrm>
            <a:off x="1257300" y="6362700"/>
            <a:ext cx="9867900" cy="1219200"/>
          </a:xfrm>
          <a:prstGeom prst="rect">
            <a:avLst/>
          </a:prstGeom>
          <a:noFill/>
          <a:ln w="76200">
            <a:solidFill>
              <a:srgbClr val="FD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61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ED09-A484-15B3-13ED-49E3F947AC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757165-DF91-73E9-B5DD-51381764608C}"/>
              </a:ext>
            </a:extLst>
          </p:cNvPr>
          <p:cNvSpPr>
            <a:spLocks noGrp="1"/>
          </p:cNvSpPr>
          <p:nvPr>
            <p:ph idx="1"/>
          </p:nvPr>
        </p:nvSpPr>
        <p:spPr>
          <a:xfrm>
            <a:off x="411480" y="2324100"/>
            <a:ext cx="16459200" cy="6667236"/>
          </a:xfrm>
        </p:spPr>
        <p:txBody>
          <a:bodyPr/>
          <a:lstStyle/>
          <a:p>
            <a:r>
              <a:rPr lang="en-US" b="1" dirty="0"/>
              <a:t>Volatility = The Value of Preconstruction</a:t>
            </a:r>
          </a:p>
          <a:p>
            <a:pPr lvl="1">
              <a:buFont typeface="Courier New" panose="02070309020205020404" pitchFamily="49" charset="0"/>
              <a:buChar char="o"/>
            </a:pPr>
            <a:r>
              <a:rPr lang="en-US" i="1" dirty="0"/>
              <a:t>Uncertain markets make early, accurate decision-making more valuable than ever.</a:t>
            </a:r>
          </a:p>
        </p:txBody>
      </p:sp>
      <p:sp>
        <p:nvSpPr>
          <p:cNvPr id="3" name="Text Placeholder 2">
            <a:extLst>
              <a:ext uri="{FF2B5EF4-FFF2-40B4-BE49-F238E27FC236}">
                <a16:creationId xmlns:a16="http://schemas.microsoft.com/office/drawing/2014/main" id="{4A201477-8872-C47B-09CB-8F2001139F37}"/>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CBBDDA97-3884-0D86-4D27-F90BF4FB8ED0}"/>
              </a:ext>
            </a:extLst>
          </p:cNvPr>
          <p:cNvSpPr>
            <a:spLocks noGrp="1"/>
          </p:cNvSpPr>
          <p:nvPr>
            <p:ph type="title"/>
          </p:nvPr>
        </p:nvSpPr>
        <p:spPr/>
        <p:txBody>
          <a:bodyPr/>
          <a:lstStyle/>
          <a:p>
            <a:r>
              <a:rPr lang="en-US" dirty="0"/>
              <a:t>Economic Impact on Preconstruction Practice</a:t>
            </a:r>
          </a:p>
        </p:txBody>
      </p:sp>
      <p:sp>
        <p:nvSpPr>
          <p:cNvPr id="5" name="Slide Number Placeholder 4">
            <a:extLst>
              <a:ext uri="{FF2B5EF4-FFF2-40B4-BE49-F238E27FC236}">
                <a16:creationId xmlns:a16="http://schemas.microsoft.com/office/drawing/2014/main" id="{D5105B18-13F1-C6A7-89E8-17398172F4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177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9130-DAD9-27D3-8BB9-4E8CEFCAAB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40350-D3B0-90EA-6DDF-10607BBAF27C}"/>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Volatility = The Value of Preconstruction</a:t>
            </a:r>
          </a:p>
          <a:p>
            <a:pPr lvl="1">
              <a:buFont typeface="Courier New" panose="02070309020205020404" pitchFamily="49" charset="0"/>
              <a:buChar char="o"/>
            </a:pPr>
            <a:r>
              <a:rPr lang="en-US" i="1" dirty="0">
                <a:solidFill>
                  <a:schemeClr val="bg2">
                    <a:lumMod val="75000"/>
                  </a:schemeClr>
                </a:solidFill>
              </a:rPr>
              <a:t>Uncertain markets make early, accurate decision-making more valuable than ever.</a:t>
            </a:r>
          </a:p>
          <a:p>
            <a:endParaRPr lang="en-US" sz="1050" dirty="0"/>
          </a:p>
          <a:p>
            <a:r>
              <a:rPr lang="en-US" b="1" dirty="0"/>
              <a:t>Contractor Positioning and Competitive Advantage</a:t>
            </a:r>
          </a:p>
          <a:p>
            <a:pPr lvl="1">
              <a:buFont typeface="Courier New" panose="02070309020205020404" pitchFamily="49" charset="0"/>
              <a:buChar char="o"/>
            </a:pPr>
            <a:r>
              <a:rPr lang="en-US" i="1" dirty="0"/>
              <a:t>Firms with strong preconstruction capabilities can differentiate themselves and win more negotiated work because they earn trust.</a:t>
            </a:r>
          </a:p>
        </p:txBody>
      </p:sp>
      <p:sp>
        <p:nvSpPr>
          <p:cNvPr id="3" name="Text Placeholder 2">
            <a:extLst>
              <a:ext uri="{FF2B5EF4-FFF2-40B4-BE49-F238E27FC236}">
                <a16:creationId xmlns:a16="http://schemas.microsoft.com/office/drawing/2014/main" id="{9012AA45-528E-DC7D-6D8F-3F3A0B42C9D7}"/>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4DA84148-B189-1015-1299-CDBBEFA62686}"/>
              </a:ext>
            </a:extLst>
          </p:cNvPr>
          <p:cNvSpPr>
            <a:spLocks noGrp="1"/>
          </p:cNvSpPr>
          <p:nvPr>
            <p:ph type="title"/>
          </p:nvPr>
        </p:nvSpPr>
        <p:spPr/>
        <p:txBody>
          <a:bodyPr/>
          <a:lstStyle/>
          <a:p>
            <a:r>
              <a:rPr lang="en-US" dirty="0"/>
              <a:t>Economic Impact on Preconstruction Practice</a:t>
            </a:r>
          </a:p>
        </p:txBody>
      </p:sp>
      <p:sp>
        <p:nvSpPr>
          <p:cNvPr id="5" name="Slide Number Placeholder 4">
            <a:extLst>
              <a:ext uri="{FF2B5EF4-FFF2-40B4-BE49-F238E27FC236}">
                <a16:creationId xmlns:a16="http://schemas.microsoft.com/office/drawing/2014/main" id="{4FCB9F21-8A2D-AEA3-EB94-D427EBEB855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926B9481-F0CC-7E54-AF41-23FC77FB57A0}"/>
              </a:ext>
            </a:extLst>
          </p:cNvPr>
          <p:cNvSpPr/>
          <p:nvPr/>
        </p:nvSpPr>
        <p:spPr>
          <a:xfrm>
            <a:off x="6812280" y="3695700"/>
            <a:ext cx="5227320" cy="685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629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72AF11-E0A8-5BCE-61FC-FE8E05442C7D}"/>
              </a:ext>
            </a:extLst>
          </p:cNvPr>
          <p:cNvSpPr>
            <a:spLocks noGrp="1"/>
          </p:cNvSpPr>
          <p:nvPr>
            <p:ph type="sldNum" sz="quarter" idx="12"/>
          </p:nvPr>
        </p:nvSpPr>
        <p:spPr/>
        <p:txBody>
          <a:bodyPr/>
          <a:lstStyle/>
          <a:p>
            <a:pPr>
              <a:defRPr/>
            </a:pPr>
            <a:fld id="{BA0DDFEA-898B-164A-A983-E172D93526E3}" type="slidenum">
              <a:rPr lang="en-GB" smtClean="0"/>
              <a:pPr>
                <a:defRPr/>
              </a:pPr>
              <a:t>64</a:t>
            </a:fld>
            <a:endParaRPr lang="en-GB" dirty="0"/>
          </a:p>
        </p:txBody>
      </p:sp>
      <p:sp>
        <p:nvSpPr>
          <p:cNvPr id="3" name="TextBox 2">
            <a:extLst>
              <a:ext uri="{FF2B5EF4-FFF2-40B4-BE49-F238E27FC236}">
                <a16:creationId xmlns:a16="http://schemas.microsoft.com/office/drawing/2014/main" id="{5AEA2C58-54C2-987A-95E0-52F391D5BD43}"/>
              </a:ext>
            </a:extLst>
          </p:cNvPr>
          <p:cNvSpPr txBox="1"/>
          <p:nvPr/>
        </p:nvSpPr>
        <p:spPr>
          <a:xfrm>
            <a:off x="685800" y="1604836"/>
            <a:ext cx="6248400" cy="6278642"/>
          </a:xfrm>
          <a:prstGeom prst="rect">
            <a:avLst/>
          </a:prstGeom>
          <a:noFill/>
        </p:spPr>
        <p:txBody>
          <a:bodyPr wrap="square" rtlCol="0">
            <a:spAutoFit/>
          </a:bodyPr>
          <a:lstStyle/>
          <a:p>
            <a:r>
              <a:rPr lang="en-US" sz="3600" b="1" dirty="0">
                <a:solidFill>
                  <a:schemeClr val="tx1">
                    <a:lumMod val="50000"/>
                  </a:schemeClr>
                </a:solidFill>
              </a:rPr>
              <a:t>FMI Study on Preconstruction: </a:t>
            </a:r>
          </a:p>
          <a:p>
            <a:pPr marL="571500" indent="-571500">
              <a:buFont typeface="Arial" panose="020B0604020202020204" pitchFamily="34" charset="0"/>
              <a:buChar char="•"/>
            </a:pPr>
            <a:endParaRPr lang="en-US" sz="3000" i="1" dirty="0">
              <a:solidFill>
                <a:schemeClr val="tx1">
                  <a:lumMod val="50000"/>
                </a:schemeClr>
              </a:solidFill>
            </a:endParaRPr>
          </a:p>
          <a:p>
            <a:pPr marL="571500" indent="-571500">
              <a:buFont typeface="Courier New" panose="02070309020205020404" pitchFamily="49" charset="0"/>
              <a:buChar char="o"/>
            </a:pPr>
            <a:r>
              <a:rPr lang="en-US" sz="3000" i="1" dirty="0">
                <a:solidFill>
                  <a:schemeClr val="tx1">
                    <a:lumMod val="50000"/>
                  </a:schemeClr>
                </a:solidFill>
              </a:rPr>
              <a:t>Organizations with above-average preconstruction effectiveness are </a:t>
            </a:r>
            <a:r>
              <a:rPr lang="en-US" sz="3000" b="1" i="1" dirty="0">
                <a:solidFill>
                  <a:schemeClr val="tx1">
                    <a:lumMod val="50000"/>
                  </a:schemeClr>
                </a:solidFill>
              </a:rPr>
              <a:t>52% more profitable </a:t>
            </a:r>
            <a:r>
              <a:rPr lang="en-US" sz="3000" i="1" dirty="0">
                <a:solidFill>
                  <a:schemeClr val="tx1">
                    <a:lumMod val="50000"/>
                  </a:schemeClr>
                </a:solidFill>
              </a:rPr>
              <a:t>and report </a:t>
            </a:r>
            <a:r>
              <a:rPr lang="en-US" sz="3000" b="1" i="1" dirty="0">
                <a:solidFill>
                  <a:schemeClr val="tx1">
                    <a:lumMod val="50000"/>
                  </a:schemeClr>
                </a:solidFill>
              </a:rPr>
              <a:t>65% less rework. </a:t>
            </a:r>
          </a:p>
          <a:p>
            <a:pPr marL="571500" indent="-571500">
              <a:buFont typeface="Courier New" panose="02070309020205020404" pitchFamily="49" charset="0"/>
              <a:buChar char="o"/>
            </a:pPr>
            <a:endParaRPr lang="en-US" sz="3000" i="1" dirty="0">
              <a:solidFill>
                <a:schemeClr val="tx1">
                  <a:lumMod val="50000"/>
                </a:schemeClr>
              </a:solidFill>
            </a:endParaRPr>
          </a:p>
          <a:p>
            <a:pPr marL="571500" indent="-571500">
              <a:buFont typeface="Courier New" panose="02070309020205020404" pitchFamily="49" charset="0"/>
              <a:buChar char="o"/>
            </a:pPr>
            <a:r>
              <a:rPr lang="en-US" sz="3000" i="1" dirty="0">
                <a:solidFill>
                  <a:schemeClr val="tx1">
                    <a:lumMod val="50000"/>
                  </a:schemeClr>
                </a:solidFill>
              </a:rPr>
              <a:t>Effective preconstruction leads to </a:t>
            </a:r>
            <a:r>
              <a:rPr lang="en-US" sz="3000" b="1" i="1" dirty="0">
                <a:solidFill>
                  <a:schemeClr val="tx1">
                    <a:lumMod val="50000"/>
                  </a:schemeClr>
                </a:solidFill>
              </a:rPr>
              <a:t>40% higher client satisfaction </a:t>
            </a:r>
            <a:r>
              <a:rPr lang="en-US" sz="3000" i="1" dirty="0">
                <a:solidFill>
                  <a:schemeClr val="tx1">
                    <a:lumMod val="50000"/>
                  </a:schemeClr>
                </a:solidFill>
              </a:rPr>
              <a:t>and greater repeat business.</a:t>
            </a:r>
            <a:endParaRPr lang="en-US" sz="3600" i="1" dirty="0">
              <a:solidFill>
                <a:schemeClr val="tx1">
                  <a:lumMod val="50000"/>
                </a:schemeClr>
              </a:solidFill>
            </a:endParaRPr>
          </a:p>
        </p:txBody>
      </p:sp>
      <p:sp>
        <p:nvSpPr>
          <p:cNvPr id="5" name="Title 3">
            <a:extLst>
              <a:ext uri="{FF2B5EF4-FFF2-40B4-BE49-F238E27FC236}">
                <a16:creationId xmlns:a16="http://schemas.microsoft.com/office/drawing/2014/main" id="{ABB51EE2-ABFB-B11E-5EBD-C1B2041D7903}"/>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4400" dirty="0"/>
              <a:t>Competitive Advantage: </a:t>
            </a:r>
            <a:r>
              <a:rPr lang="en-US" sz="4400" i="1" dirty="0"/>
              <a:t>Effective Preconstruction</a:t>
            </a:r>
          </a:p>
        </p:txBody>
      </p:sp>
      <p:sp>
        <p:nvSpPr>
          <p:cNvPr id="6" name="TextBox 5">
            <a:extLst>
              <a:ext uri="{FF2B5EF4-FFF2-40B4-BE49-F238E27FC236}">
                <a16:creationId xmlns:a16="http://schemas.microsoft.com/office/drawing/2014/main" id="{E95EFEBC-6440-0A72-3D1E-C7C2BDD660A3}"/>
              </a:ext>
            </a:extLst>
          </p:cNvPr>
          <p:cNvSpPr txBox="1"/>
          <p:nvPr/>
        </p:nvSpPr>
        <p:spPr>
          <a:xfrm>
            <a:off x="7696200" y="1638300"/>
            <a:ext cx="9813822" cy="7571303"/>
          </a:xfrm>
          <a:prstGeom prst="rect">
            <a:avLst/>
          </a:prstGeom>
          <a:noFill/>
        </p:spPr>
        <p:txBody>
          <a:bodyPr wrap="square" rtlCol="0">
            <a:spAutoFit/>
          </a:bodyPr>
          <a:lstStyle/>
          <a:p>
            <a:r>
              <a:rPr lang="en-US" sz="3600" b="1" dirty="0">
                <a:solidFill>
                  <a:schemeClr val="tx1">
                    <a:lumMod val="50000"/>
                  </a:schemeClr>
                </a:solidFill>
              </a:rPr>
              <a:t>Factors Impacting “Effectiveness”:  </a:t>
            </a:r>
          </a:p>
          <a:p>
            <a:pPr marL="571500" indent="-571500">
              <a:buFont typeface="Arial" panose="020B0604020202020204" pitchFamily="34" charset="0"/>
              <a:buChar char="•"/>
            </a:pPr>
            <a:endParaRPr lang="en-US" sz="3000" b="1" u="sng" dirty="0">
              <a:solidFill>
                <a:schemeClr val="tx1">
                  <a:lumMod val="50000"/>
                </a:schemeClr>
              </a:solidFill>
            </a:endParaRPr>
          </a:p>
          <a:p>
            <a:pPr marL="571500" indent="-571500">
              <a:buFont typeface="Arial" panose="020B0604020202020204" pitchFamily="34" charset="0"/>
              <a:buChar char="•"/>
            </a:pPr>
            <a:r>
              <a:rPr lang="en-US" sz="3000" b="1" u="sng" dirty="0">
                <a:solidFill>
                  <a:schemeClr val="tx1">
                    <a:lumMod val="50000"/>
                  </a:schemeClr>
                </a:solidFill>
              </a:rPr>
              <a:t>Formal Processes: </a:t>
            </a:r>
          </a:p>
          <a:p>
            <a:pPr marL="1028700" lvl="1" indent="-571500">
              <a:buFont typeface="Courier New" panose="02070309020205020404" pitchFamily="49" charset="0"/>
              <a:buChar char="o"/>
            </a:pPr>
            <a:r>
              <a:rPr lang="en-US" sz="3000" i="1" dirty="0">
                <a:solidFill>
                  <a:schemeClr val="tx1">
                    <a:lumMod val="50000"/>
                  </a:schemeClr>
                </a:solidFill>
              </a:rPr>
              <a:t>Organizations with high-performing preconstruction have formal, agreed-upon procedures. </a:t>
            </a:r>
          </a:p>
          <a:p>
            <a:pPr marL="1028700" lvl="1" indent="-571500">
              <a:buFont typeface="Courier New" panose="02070309020205020404" pitchFamily="49" charset="0"/>
              <a:buChar char="o"/>
            </a:pPr>
            <a:endParaRPr lang="en-US" sz="3000" i="1" dirty="0">
              <a:solidFill>
                <a:schemeClr val="tx1">
                  <a:lumMod val="50000"/>
                </a:schemeClr>
              </a:solidFill>
            </a:endParaRPr>
          </a:p>
          <a:p>
            <a:pPr marL="571500" indent="-571500">
              <a:buFont typeface="Arial" panose="020B0604020202020204" pitchFamily="34" charset="0"/>
              <a:buChar char="•"/>
            </a:pPr>
            <a:r>
              <a:rPr lang="en-US" sz="3000" b="1" u="sng" dirty="0">
                <a:solidFill>
                  <a:schemeClr val="tx1">
                    <a:lumMod val="50000"/>
                  </a:schemeClr>
                </a:solidFill>
              </a:rPr>
              <a:t>A More Integrated Approach: </a:t>
            </a:r>
          </a:p>
          <a:p>
            <a:pPr marL="1028700" lvl="1" indent="-571500">
              <a:buFont typeface="Courier New" panose="02070309020205020404" pitchFamily="49" charset="0"/>
              <a:buChar char="o"/>
            </a:pPr>
            <a:r>
              <a:rPr lang="en-US" sz="3000" i="1" dirty="0">
                <a:solidFill>
                  <a:schemeClr val="tx1">
                    <a:lumMod val="50000"/>
                  </a:schemeClr>
                </a:solidFill>
              </a:rPr>
              <a:t>Blurring the lines between preconstruction and project execution for better collaboration. </a:t>
            </a:r>
          </a:p>
          <a:p>
            <a:pPr marL="1028700" lvl="1" indent="-571500">
              <a:buFont typeface="Courier New" panose="02070309020205020404" pitchFamily="49" charset="0"/>
              <a:buChar char="o"/>
            </a:pPr>
            <a:endParaRPr lang="en-US" sz="3000" i="1" dirty="0">
              <a:solidFill>
                <a:schemeClr val="tx1">
                  <a:lumMod val="50000"/>
                </a:schemeClr>
              </a:solidFill>
            </a:endParaRPr>
          </a:p>
          <a:p>
            <a:pPr marL="571500" indent="-571500">
              <a:buFont typeface="Arial" panose="020B0604020202020204" pitchFamily="34" charset="0"/>
              <a:buChar char="•"/>
            </a:pPr>
            <a:r>
              <a:rPr lang="en-US" sz="3000" b="1" u="sng" dirty="0">
                <a:solidFill>
                  <a:schemeClr val="tx1">
                    <a:lumMod val="50000"/>
                  </a:schemeClr>
                </a:solidFill>
              </a:rPr>
              <a:t>Digital Tools: </a:t>
            </a:r>
          </a:p>
          <a:p>
            <a:pPr marL="1028700" lvl="1" indent="-571500">
              <a:buFont typeface="Courier New" panose="02070309020205020404" pitchFamily="49" charset="0"/>
              <a:buChar char="o"/>
            </a:pPr>
            <a:r>
              <a:rPr lang="en-US" sz="3000" i="1" dirty="0">
                <a:solidFill>
                  <a:schemeClr val="tx1">
                    <a:lumMod val="50000"/>
                  </a:schemeClr>
                </a:solidFill>
              </a:rPr>
              <a:t>Connect designs, tenders, and budgets into a single source of truth</a:t>
            </a:r>
          </a:p>
          <a:p>
            <a:pPr marL="1028700" lvl="1" indent="-571500">
              <a:buFont typeface="Courier New" panose="02070309020205020404" pitchFamily="49" charset="0"/>
              <a:buChar char="o"/>
            </a:pPr>
            <a:r>
              <a:rPr lang="en-US" sz="3000" i="1" dirty="0">
                <a:solidFill>
                  <a:schemeClr val="tx1">
                    <a:lumMod val="50000"/>
                  </a:schemeClr>
                </a:solidFill>
              </a:rPr>
              <a:t>Improve transparency and information flow. </a:t>
            </a:r>
            <a:endParaRPr lang="en-US" sz="3000" dirty="0">
              <a:solidFill>
                <a:schemeClr val="tx1">
                  <a:lumMod val="50000"/>
                </a:schemeClr>
              </a:solidFill>
            </a:endParaRPr>
          </a:p>
        </p:txBody>
      </p:sp>
    </p:spTree>
    <p:extLst>
      <p:ext uri="{BB962C8B-B14F-4D97-AF65-F5344CB8AC3E}">
        <p14:creationId xmlns:p14="http://schemas.microsoft.com/office/powerpoint/2010/main" val="376484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89113-80F6-F8D1-923D-8369B9F43A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AC943A-1529-1D15-E3A2-96897FEEE1ED}"/>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Volatility = The Value of Preconstruction</a:t>
            </a:r>
          </a:p>
          <a:p>
            <a:pPr lvl="1">
              <a:buFont typeface="Courier New" panose="02070309020205020404" pitchFamily="49" charset="0"/>
              <a:buChar char="o"/>
            </a:pPr>
            <a:r>
              <a:rPr lang="en-US" i="1" dirty="0">
                <a:solidFill>
                  <a:schemeClr val="bg2">
                    <a:lumMod val="75000"/>
                  </a:schemeClr>
                </a:solidFill>
              </a:rPr>
              <a:t>Uncertain markets make early, accurate decision-making more valuable than ever.</a:t>
            </a:r>
          </a:p>
          <a:p>
            <a:endParaRPr lang="en-US" sz="1050" dirty="0">
              <a:solidFill>
                <a:schemeClr val="bg2">
                  <a:lumMod val="75000"/>
                </a:schemeClr>
              </a:solidFill>
            </a:endParaRPr>
          </a:p>
          <a:p>
            <a:r>
              <a:rPr lang="en-US" b="1" dirty="0">
                <a:solidFill>
                  <a:schemeClr val="bg2">
                    <a:lumMod val="75000"/>
                  </a:schemeClr>
                </a:solidFill>
              </a:rPr>
              <a:t>Contractor Positioning and Competitive Advantage</a:t>
            </a:r>
          </a:p>
          <a:p>
            <a:pPr lvl="1">
              <a:buFont typeface="Courier New" panose="02070309020205020404" pitchFamily="49" charset="0"/>
              <a:buChar char="o"/>
            </a:pPr>
            <a:r>
              <a:rPr lang="en-US" i="1" dirty="0">
                <a:solidFill>
                  <a:schemeClr val="bg2">
                    <a:lumMod val="75000"/>
                  </a:schemeClr>
                </a:solidFill>
              </a:rPr>
              <a:t>Firms with strong preconstruction capabilities can differentiate themselves and win more negotiated work because they earn trust.</a:t>
            </a:r>
          </a:p>
          <a:p>
            <a:pPr lvl="1">
              <a:buFont typeface="Courier New" panose="02070309020205020404" pitchFamily="49" charset="0"/>
              <a:buChar char="o"/>
            </a:pPr>
            <a:endParaRPr lang="en-US" sz="1050" b="1" dirty="0"/>
          </a:p>
          <a:p>
            <a:r>
              <a:rPr lang="en-US" b="1" dirty="0"/>
              <a:t>Margin Protection</a:t>
            </a:r>
          </a:p>
          <a:p>
            <a:pPr lvl="1">
              <a:buFont typeface="Courier New" panose="02070309020205020404" pitchFamily="49" charset="0"/>
              <a:buChar char="o"/>
              <a:defRPr/>
            </a:pPr>
            <a:r>
              <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Better preconstruction practices protect margins in volatile markets </a:t>
            </a:r>
            <a:r>
              <a:rPr lang="en-US" i="1" dirty="0">
                <a:solidFill>
                  <a:srgbClr val="5E5E5E">
                    <a:lumMod val="50000"/>
                  </a:srgbClr>
                </a:solidFill>
              </a:rPr>
              <a:t>by avoiding underbidding, supply chain disruptions, subcontractor defaults, etc..</a:t>
            </a:r>
            <a:endPar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A44DA5F-9CFD-CAF2-7A63-1550EB0FC1A9}"/>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1FACDB60-160D-D465-CCB3-12FA24053341}"/>
              </a:ext>
            </a:extLst>
          </p:cNvPr>
          <p:cNvSpPr>
            <a:spLocks noGrp="1"/>
          </p:cNvSpPr>
          <p:nvPr>
            <p:ph type="title"/>
          </p:nvPr>
        </p:nvSpPr>
        <p:spPr/>
        <p:txBody>
          <a:bodyPr/>
          <a:lstStyle/>
          <a:p>
            <a:r>
              <a:rPr lang="en-US" dirty="0"/>
              <a:t>Economic Impact on Preconstruction Practice</a:t>
            </a:r>
          </a:p>
        </p:txBody>
      </p:sp>
      <p:sp>
        <p:nvSpPr>
          <p:cNvPr id="5" name="Slide Number Placeholder 4">
            <a:extLst>
              <a:ext uri="{FF2B5EF4-FFF2-40B4-BE49-F238E27FC236}">
                <a16:creationId xmlns:a16="http://schemas.microsoft.com/office/drawing/2014/main" id="{4758BBDB-A977-A35A-2231-8FCE9E8CDE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0C158216-0104-FAED-56AD-94351112EC65}"/>
              </a:ext>
            </a:extLst>
          </p:cNvPr>
          <p:cNvSpPr/>
          <p:nvPr/>
        </p:nvSpPr>
        <p:spPr>
          <a:xfrm>
            <a:off x="8077200" y="6667500"/>
            <a:ext cx="4038600" cy="457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502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9C9C-ACE7-A193-2AF7-E6CD8D4E43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555DC-15D1-9E1A-2BA7-E2428D7211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itle 3">
            <a:extLst>
              <a:ext uri="{FF2B5EF4-FFF2-40B4-BE49-F238E27FC236}">
                <a16:creationId xmlns:a16="http://schemas.microsoft.com/office/drawing/2014/main" id="{E5485DB0-4090-A117-4537-DEB23CCFD4CA}"/>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5E5E5E"/>
                </a:solidFill>
                <a:effectLst/>
                <a:uLnTx/>
                <a:uFillTx/>
                <a:latin typeface="Poppins SemiBold"/>
                <a:ea typeface="+mj-ea"/>
                <a:cs typeface="+mj-cs"/>
              </a:rPr>
              <a:t>Subcontractor Defaults: </a:t>
            </a:r>
            <a:r>
              <a:rPr kumimoji="0" lang="en-US" sz="4400" b="0" i="1" u="none" strike="noStrike" kern="1200" cap="none" spc="0" normalizeH="0" baseline="0" noProof="0" dirty="0">
                <a:ln>
                  <a:noFill/>
                </a:ln>
                <a:solidFill>
                  <a:srgbClr val="5E5E5E"/>
                </a:solidFill>
                <a:effectLst/>
                <a:uLnTx/>
                <a:uFillTx/>
                <a:latin typeface="Poppins SemiBold"/>
                <a:ea typeface="+mj-ea"/>
                <a:cs typeface="+mj-cs"/>
              </a:rPr>
              <a:t>Technology for Prequalification </a:t>
            </a:r>
          </a:p>
        </p:txBody>
      </p:sp>
      <p:pic>
        <p:nvPicPr>
          <p:cNvPr id="8" name="Picture 7">
            <a:extLst>
              <a:ext uri="{FF2B5EF4-FFF2-40B4-BE49-F238E27FC236}">
                <a16:creationId xmlns:a16="http://schemas.microsoft.com/office/drawing/2014/main" id="{7F912D4E-E2CF-CB34-516D-4E552DC90199}"/>
              </a:ext>
            </a:extLst>
          </p:cNvPr>
          <p:cNvPicPr>
            <a:picLocks noChangeAspect="1"/>
          </p:cNvPicPr>
          <p:nvPr/>
        </p:nvPicPr>
        <p:blipFill>
          <a:blip r:embed="rId2"/>
          <a:srcRect l="10000" t="28062" r="52083" b="6389"/>
          <a:stretch>
            <a:fillRect/>
          </a:stretch>
        </p:blipFill>
        <p:spPr>
          <a:xfrm>
            <a:off x="838200" y="2857500"/>
            <a:ext cx="5392216" cy="5243587"/>
          </a:xfrm>
          <a:prstGeom prst="rect">
            <a:avLst/>
          </a:prstGeom>
        </p:spPr>
      </p:pic>
      <p:sp>
        <p:nvSpPr>
          <p:cNvPr id="9" name="TextBox 8">
            <a:extLst>
              <a:ext uri="{FF2B5EF4-FFF2-40B4-BE49-F238E27FC236}">
                <a16:creationId xmlns:a16="http://schemas.microsoft.com/office/drawing/2014/main" id="{B9EF2731-1804-677D-6A8E-DBAD965F6814}"/>
              </a:ext>
            </a:extLst>
          </p:cNvPr>
          <p:cNvSpPr txBox="1"/>
          <p:nvPr/>
        </p:nvSpPr>
        <p:spPr>
          <a:xfrm>
            <a:off x="685800" y="1604836"/>
            <a:ext cx="6248400" cy="1200329"/>
          </a:xfrm>
          <a:prstGeom prst="rect">
            <a:avLst/>
          </a:prstGeom>
          <a:noFill/>
        </p:spPr>
        <p:txBody>
          <a:bodyPr wrap="square" rtlCol="0">
            <a:spAutoFit/>
          </a:bodyPr>
          <a:lstStyle/>
          <a:p>
            <a:r>
              <a:rPr lang="en-US" sz="3600" b="1" dirty="0">
                <a:solidFill>
                  <a:schemeClr val="tx1">
                    <a:lumMod val="50000"/>
                  </a:schemeClr>
                </a:solidFill>
              </a:rPr>
              <a:t>2024 AGC Study on Subcontractor Defaults:</a:t>
            </a:r>
            <a:endParaRPr lang="en-US" sz="3000" i="1" dirty="0">
              <a:solidFill>
                <a:schemeClr val="tx1">
                  <a:lumMod val="50000"/>
                </a:schemeClr>
              </a:solidFill>
            </a:endParaRPr>
          </a:p>
        </p:txBody>
      </p:sp>
      <p:pic>
        <p:nvPicPr>
          <p:cNvPr id="13" name="Picture 12">
            <a:extLst>
              <a:ext uri="{FF2B5EF4-FFF2-40B4-BE49-F238E27FC236}">
                <a16:creationId xmlns:a16="http://schemas.microsoft.com/office/drawing/2014/main" id="{AAEBDA05-42A4-2A95-6B31-A0A6C9E5DCB5}"/>
              </a:ext>
            </a:extLst>
          </p:cNvPr>
          <p:cNvPicPr>
            <a:picLocks noChangeAspect="1"/>
          </p:cNvPicPr>
          <p:nvPr/>
        </p:nvPicPr>
        <p:blipFill>
          <a:blip r:embed="rId3"/>
          <a:srcRect l="45985" t="16012" r="35417" b="38889"/>
          <a:stretch>
            <a:fillRect/>
          </a:stretch>
        </p:blipFill>
        <p:spPr>
          <a:xfrm>
            <a:off x="11447679" y="5211835"/>
            <a:ext cx="2910747" cy="3970265"/>
          </a:xfrm>
          <a:prstGeom prst="rect">
            <a:avLst/>
          </a:prstGeom>
        </p:spPr>
      </p:pic>
      <p:pic>
        <p:nvPicPr>
          <p:cNvPr id="17" name="Picture 16">
            <a:extLst>
              <a:ext uri="{FF2B5EF4-FFF2-40B4-BE49-F238E27FC236}">
                <a16:creationId xmlns:a16="http://schemas.microsoft.com/office/drawing/2014/main" id="{47884721-FAF3-8749-3701-AF2FFF12FA8C}"/>
              </a:ext>
            </a:extLst>
          </p:cNvPr>
          <p:cNvPicPr>
            <a:picLocks noChangeAspect="1"/>
          </p:cNvPicPr>
          <p:nvPr/>
        </p:nvPicPr>
        <p:blipFill>
          <a:blip r:embed="rId4"/>
          <a:srcRect l="15000" t="80934" r="16250" b="14445"/>
          <a:stretch>
            <a:fillRect/>
          </a:stretch>
        </p:blipFill>
        <p:spPr>
          <a:xfrm>
            <a:off x="-3429000" y="-1257300"/>
            <a:ext cx="12573000" cy="475368"/>
          </a:xfrm>
          <a:prstGeom prst="rect">
            <a:avLst/>
          </a:prstGeom>
        </p:spPr>
      </p:pic>
      <p:grpSp>
        <p:nvGrpSpPr>
          <p:cNvPr id="26" name="Group 25">
            <a:extLst>
              <a:ext uri="{FF2B5EF4-FFF2-40B4-BE49-F238E27FC236}">
                <a16:creationId xmlns:a16="http://schemas.microsoft.com/office/drawing/2014/main" id="{98D1B6D3-227C-B0C8-8040-7D34F0C05152}"/>
              </a:ext>
            </a:extLst>
          </p:cNvPr>
          <p:cNvGrpSpPr/>
          <p:nvPr/>
        </p:nvGrpSpPr>
        <p:grpSpPr>
          <a:xfrm>
            <a:off x="7790079" y="1961268"/>
            <a:ext cx="7830921" cy="6669264"/>
            <a:chOff x="7599680" y="1961268"/>
            <a:chExt cx="7830921" cy="6669264"/>
          </a:xfrm>
        </p:grpSpPr>
        <p:pic>
          <p:nvPicPr>
            <p:cNvPr id="11" name="Picture 10">
              <a:extLst>
                <a:ext uri="{FF2B5EF4-FFF2-40B4-BE49-F238E27FC236}">
                  <a16:creationId xmlns:a16="http://schemas.microsoft.com/office/drawing/2014/main" id="{E207A64D-00A3-1696-ECE7-882872F10C71}"/>
                </a:ext>
              </a:extLst>
            </p:cNvPr>
            <p:cNvPicPr>
              <a:picLocks noChangeAspect="1"/>
            </p:cNvPicPr>
            <p:nvPr/>
          </p:nvPicPr>
          <p:blipFill>
            <a:blip r:embed="rId5"/>
            <a:srcRect l="15833" t="15725" r="64432" b="8518"/>
            <a:stretch>
              <a:fillRect/>
            </a:stretch>
          </p:blipFill>
          <p:spPr>
            <a:xfrm>
              <a:off x="7599680" y="1961268"/>
              <a:ext cx="3088640" cy="6669264"/>
            </a:xfrm>
            <a:prstGeom prst="rect">
              <a:avLst/>
            </a:prstGeom>
          </p:spPr>
        </p:pic>
        <p:grpSp>
          <p:nvGrpSpPr>
            <p:cNvPr id="22" name="Group 21">
              <a:extLst>
                <a:ext uri="{FF2B5EF4-FFF2-40B4-BE49-F238E27FC236}">
                  <a16:creationId xmlns:a16="http://schemas.microsoft.com/office/drawing/2014/main" id="{3EAB392B-19B3-EE9C-68DA-407D1AAEC082}"/>
                </a:ext>
              </a:extLst>
            </p:cNvPr>
            <p:cNvGrpSpPr/>
            <p:nvPr/>
          </p:nvGrpSpPr>
          <p:grpSpPr>
            <a:xfrm>
              <a:off x="11175242" y="3569778"/>
              <a:ext cx="4050404" cy="1497522"/>
              <a:chOff x="13487400" y="2735639"/>
              <a:chExt cx="2895600" cy="1070566"/>
            </a:xfrm>
          </p:grpSpPr>
          <p:pic>
            <p:nvPicPr>
              <p:cNvPr id="19" name="Picture 18">
                <a:extLst>
                  <a:ext uri="{FF2B5EF4-FFF2-40B4-BE49-F238E27FC236}">
                    <a16:creationId xmlns:a16="http://schemas.microsoft.com/office/drawing/2014/main" id="{CB61A52B-DE90-30BB-D1F8-C9CEADAFDAB2}"/>
                  </a:ext>
                </a:extLst>
              </p:cNvPr>
              <p:cNvPicPr>
                <a:picLocks noChangeAspect="1"/>
              </p:cNvPicPr>
              <p:nvPr/>
            </p:nvPicPr>
            <p:blipFill>
              <a:blip r:embed="rId4"/>
              <a:srcRect l="59998" t="81249" r="32085" b="15556"/>
              <a:stretch>
                <a:fillRect/>
              </a:stretch>
            </p:blipFill>
            <p:spPr>
              <a:xfrm>
                <a:off x="13563600" y="3477539"/>
                <a:ext cx="1447800" cy="328666"/>
              </a:xfrm>
              <a:prstGeom prst="rect">
                <a:avLst/>
              </a:prstGeom>
            </p:spPr>
          </p:pic>
          <p:pic>
            <p:nvPicPr>
              <p:cNvPr id="20" name="Picture 19">
                <a:extLst>
                  <a:ext uri="{FF2B5EF4-FFF2-40B4-BE49-F238E27FC236}">
                    <a16:creationId xmlns:a16="http://schemas.microsoft.com/office/drawing/2014/main" id="{836F5422-321F-D309-11E6-BAD641E9B1A1}"/>
                  </a:ext>
                </a:extLst>
              </p:cNvPr>
              <p:cNvPicPr>
                <a:picLocks noChangeAspect="1"/>
              </p:cNvPicPr>
              <p:nvPr/>
            </p:nvPicPr>
            <p:blipFill>
              <a:blip r:embed="rId4"/>
              <a:srcRect l="45832" t="80740" r="40002" b="15148"/>
              <a:stretch>
                <a:fillRect/>
              </a:stretch>
            </p:blipFill>
            <p:spPr>
              <a:xfrm>
                <a:off x="13563600" y="2735639"/>
                <a:ext cx="2590800" cy="423033"/>
              </a:xfrm>
              <a:prstGeom prst="rect">
                <a:avLst/>
              </a:prstGeom>
            </p:spPr>
          </p:pic>
          <p:pic>
            <p:nvPicPr>
              <p:cNvPr id="21" name="Picture 20">
                <a:extLst>
                  <a:ext uri="{FF2B5EF4-FFF2-40B4-BE49-F238E27FC236}">
                    <a16:creationId xmlns:a16="http://schemas.microsoft.com/office/drawing/2014/main" id="{8B39E53B-980C-6F48-D1CA-F5A9ECA5E687}"/>
                  </a:ext>
                </a:extLst>
              </p:cNvPr>
              <p:cNvPicPr>
                <a:picLocks noChangeAspect="1"/>
              </p:cNvPicPr>
              <p:nvPr/>
            </p:nvPicPr>
            <p:blipFill>
              <a:blip r:embed="rId4"/>
              <a:srcRect l="67498" t="81262" r="16669" b="14626"/>
              <a:stretch>
                <a:fillRect/>
              </a:stretch>
            </p:blipFill>
            <p:spPr>
              <a:xfrm>
                <a:off x="13487400" y="3156603"/>
                <a:ext cx="2895600" cy="423033"/>
              </a:xfrm>
              <a:prstGeom prst="rect">
                <a:avLst/>
              </a:prstGeom>
            </p:spPr>
          </p:pic>
        </p:grpSp>
        <p:grpSp>
          <p:nvGrpSpPr>
            <p:cNvPr id="25" name="Group 24">
              <a:extLst>
                <a:ext uri="{FF2B5EF4-FFF2-40B4-BE49-F238E27FC236}">
                  <a16:creationId xmlns:a16="http://schemas.microsoft.com/office/drawing/2014/main" id="{93F8C7B2-2B82-150A-23EC-1D513A64DE66}"/>
                </a:ext>
              </a:extLst>
            </p:cNvPr>
            <p:cNvGrpSpPr/>
            <p:nvPr/>
          </p:nvGrpSpPr>
          <p:grpSpPr>
            <a:xfrm>
              <a:off x="11113723" y="1961268"/>
              <a:ext cx="4316878" cy="1534325"/>
              <a:chOff x="13639800" y="4271336"/>
              <a:chExt cx="3086100" cy="1096876"/>
            </a:xfrm>
          </p:grpSpPr>
          <p:pic>
            <p:nvPicPr>
              <p:cNvPr id="18" name="Picture 17">
                <a:extLst>
                  <a:ext uri="{FF2B5EF4-FFF2-40B4-BE49-F238E27FC236}">
                    <a16:creationId xmlns:a16="http://schemas.microsoft.com/office/drawing/2014/main" id="{68FBFA77-7690-45B8-BD62-9E7065B39467}"/>
                  </a:ext>
                </a:extLst>
              </p:cNvPr>
              <p:cNvPicPr>
                <a:picLocks noChangeAspect="1"/>
              </p:cNvPicPr>
              <p:nvPr/>
            </p:nvPicPr>
            <p:blipFill>
              <a:blip r:embed="rId4"/>
              <a:srcRect l="15000" t="80934" r="81584" b="14954"/>
              <a:stretch>
                <a:fillRect/>
              </a:stretch>
            </p:blipFill>
            <p:spPr>
              <a:xfrm>
                <a:off x="13639800" y="4271336"/>
                <a:ext cx="624747" cy="423033"/>
              </a:xfrm>
              <a:prstGeom prst="rect">
                <a:avLst/>
              </a:prstGeom>
            </p:spPr>
          </p:pic>
          <p:pic>
            <p:nvPicPr>
              <p:cNvPr id="23" name="Picture 22">
                <a:extLst>
                  <a:ext uri="{FF2B5EF4-FFF2-40B4-BE49-F238E27FC236}">
                    <a16:creationId xmlns:a16="http://schemas.microsoft.com/office/drawing/2014/main" id="{91BF8C27-EF2E-5853-0A80-CA8FF5D39C6B}"/>
                  </a:ext>
                </a:extLst>
              </p:cNvPr>
              <p:cNvPicPr>
                <a:picLocks noChangeAspect="1"/>
              </p:cNvPicPr>
              <p:nvPr/>
            </p:nvPicPr>
            <p:blipFill>
              <a:blip r:embed="rId4"/>
              <a:srcRect l="18000" t="80946" r="74083" b="14548"/>
              <a:stretch>
                <a:fillRect/>
              </a:stretch>
            </p:blipFill>
            <p:spPr>
              <a:xfrm>
                <a:off x="13664453" y="4904530"/>
                <a:ext cx="1447800" cy="463682"/>
              </a:xfrm>
              <a:prstGeom prst="rect">
                <a:avLst/>
              </a:prstGeom>
            </p:spPr>
          </p:pic>
          <p:pic>
            <p:nvPicPr>
              <p:cNvPr id="24" name="Picture 23">
                <a:extLst>
                  <a:ext uri="{FF2B5EF4-FFF2-40B4-BE49-F238E27FC236}">
                    <a16:creationId xmlns:a16="http://schemas.microsoft.com/office/drawing/2014/main" id="{5BABED74-7E2D-9FBC-388C-7A1E2A32DECC}"/>
                  </a:ext>
                </a:extLst>
              </p:cNvPr>
              <p:cNvPicPr>
                <a:picLocks noChangeAspect="1"/>
              </p:cNvPicPr>
              <p:nvPr/>
            </p:nvPicPr>
            <p:blipFill>
              <a:blip r:embed="rId4"/>
              <a:srcRect l="25712" t="80883" r="57414" b="14609"/>
              <a:stretch>
                <a:fillRect/>
              </a:stretch>
            </p:blipFill>
            <p:spPr>
              <a:xfrm>
                <a:off x="13639800" y="4587933"/>
                <a:ext cx="3086100" cy="463682"/>
              </a:xfrm>
              <a:prstGeom prst="rect">
                <a:avLst/>
              </a:prstGeom>
            </p:spPr>
          </p:pic>
        </p:grpSp>
      </p:grpSp>
    </p:spTree>
    <p:extLst>
      <p:ext uri="{BB962C8B-B14F-4D97-AF65-F5344CB8AC3E}">
        <p14:creationId xmlns:p14="http://schemas.microsoft.com/office/powerpoint/2010/main" val="151673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3767-6925-4804-C0EA-10000F12A7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86C336-7693-4E14-B4AA-4FF9A7211EE7}"/>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Volatility = The Value of Preconstruction</a:t>
            </a:r>
          </a:p>
          <a:p>
            <a:pPr lvl="1">
              <a:buFont typeface="Courier New" panose="02070309020205020404" pitchFamily="49" charset="0"/>
              <a:buChar char="o"/>
            </a:pPr>
            <a:r>
              <a:rPr lang="en-US" i="1" dirty="0">
                <a:solidFill>
                  <a:schemeClr val="bg2">
                    <a:lumMod val="75000"/>
                  </a:schemeClr>
                </a:solidFill>
              </a:rPr>
              <a:t>Uncertain markets make early, accurate decision-making more valuable than ever.</a:t>
            </a:r>
          </a:p>
          <a:p>
            <a:endParaRPr lang="en-US" sz="1050" dirty="0">
              <a:solidFill>
                <a:schemeClr val="bg2">
                  <a:lumMod val="75000"/>
                </a:schemeClr>
              </a:solidFill>
            </a:endParaRPr>
          </a:p>
          <a:p>
            <a:r>
              <a:rPr lang="en-US" b="1" dirty="0">
                <a:solidFill>
                  <a:schemeClr val="bg2">
                    <a:lumMod val="75000"/>
                  </a:schemeClr>
                </a:solidFill>
              </a:rPr>
              <a:t>Contractor Positioning and Competitive Advantage</a:t>
            </a:r>
          </a:p>
          <a:p>
            <a:pPr lvl="1">
              <a:buFont typeface="Courier New" panose="02070309020205020404" pitchFamily="49" charset="0"/>
              <a:buChar char="o"/>
            </a:pPr>
            <a:r>
              <a:rPr lang="en-US" i="1" dirty="0">
                <a:solidFill>
                  <a:schemeClr val="bg2">
                    <a:lumMod val="75000"/>
                  </a:schemeClr>
                </a:solidFill>
              </a:rPr>
              <a:t>Firms with strong preconstruction capabilities can differentiate themselves and win more negotiated work because they earn trust.</a:t>
            </a:r>
          </a:p>
          <a:p>
            <a:pPr lvl="1">
              <a:buFont typeface="Courier New" panose="02070309020205020404" pitchFamily="49" charset="0"/>
              <a:buChar char="o"/>
            </a:pPr>
            <a:endParaRPr lang="en-US" sz="1050" b="1" dirty="0">
              <a:solidFill>
                <a:schemeClr val="bg2">
                  <a:lumMod val="75000"/>
                </a:schemeClr>
              </a:solidFill>
            </a:endParaRPr>
          </a:p>
          <a:p>
            <a:r>
              <a:rPr lang="en-US" b="1" dirty="0">
                <a:solidFill>
                  <a:schemeClr val="bg2">
                    <a:lumMod val="75000"/>
                  </a:schemeClr>
                </a:solidFill>
              </a:rPr>
              <a:t>Margin Protection</a:t>
            </a:r>
          </a:p>
          <a:p>
            <a:pPr lvl="1">
              <a:buFont typeface="Courier New" panose="02070309020205020404" pitchFamily="49" charset="0"/>
              <a:buChar char="o"/>
              <a:defRPr/>
            </a:pPr>
            <a:r>
              <a:rPr kumimoji="0" lang="en-US" sz="3000" b="0" i="1"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Arial" panose="020B0604020202020204" pitchFamily="34" charset="0"/>
              </a:rPr>
              <a:t>Better preconstruction practices protect margins in volatile markets </a:t>
            </a:r>
            <a:r>
              <a:rPr lang="en-US" i="1" dirty="0">
                <a:solidFill>
                  <a:schemeClr val="bg2">
                    <a:lumMod val="75000"/>
                  </a:schemeClr>
                </a:solidFill>
              </a:rPr>
              <a:t>by avoiding underbidding, supply chain disruptions, subcontractor defaults, etc..</a:t>
            </a:r>
            <a:endParaRPr kumimoji="0" lang="en-US" sz="3000" b="0" i="1"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ts val="1001"/>
              </a:spcBef>
              <a:spcAft>
                <a:spcPct val="0"/>
              </a:spcAft>
              <a:buClr>
                <a:srgbClr val="486B67"/>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Market Segmentation and New Business Strategy</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Some sectors are booming, while others are soft, each has its unique demands — preconstruction intelligence can shape direction to increase likelihood of success.</a:t>
            </a:r>
          </a:p>
        </p:txBody>
      </p:sp>
      <p:sp>
        <p:nvSpPr>
          <p:cNvPr id="3" name="Text Placeholder 2">
            <a:extLst>
              <a:ext uri="{FF2B5EF4-FFF2-40B4-BE49-F238E27FC236}">
                <a16:creationId xmlns:a16="http://schemas.microsoft.com/office/drawing/2014/main" id="{93097C27-D2FB-7E3F-930E-6927762BAA30}"/>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6D3A37C8-3B7C-4CFB-319B-2E1363DDF1B9}"/>
              </a:ext>
            </a:extLst>
          </p:cNvPr>
          <p:cNvSpPr>
            <a:spLocks noGrp="1"/>
          </p:cNvSpPr>
          <p:nvPr>
            <p:ph type="title"/>
          </p:nvPr>
        </p:nvSpPr>
        <p:spPr/>
        <p:txBody>
          <a:bodyPr/>
          <a:lstStyle/>
          <a:p>
            <a:r>
              <a:rPr lang="en-US" dirty="0"/>
              <a:t>Economic Impact on Preconstruction Practice</a:t>
            </a:r>
          </a:p>
        </p:txBody>
      </p:sp>
      <p:sp>
        <p:nvSpPr>
          <p:cNvPr id="5" name="Slide Number Placeholder 4">
            <a:extLst>
              <a:ext uri="{FF2B5EF4-FFF2-40B4-BE49-F238E27FC236}">
                <a16:creationId xmlns:a16="http://schemas.microsoft.com/office/drawing/2014/main" id="{75358859-1DB1-264B-BEE1-629B3DCE72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1561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7586-3ABF-784C-D8D6-7EBD86A2D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08D61-45F4-023F-D8F0-EF3F2C8C2CB7}"/>
              </a:ext>
            </a:extLst>
          </p:cNvPr>
          <p:cNvSpPr>
            <a:spLocks noGrp="1"/>
          </p:cNvSpPr>
          <p:nvPr>
            <p:ph type="ctrTitle"/>
          </p:nvPr>
        </p:nvSpPr>
        <p:spPr/>
        <p:txBody>
          <a:bodyPr/>
          <a:lstStyle/>
          <a:p>
            <a:r>
              <a:rPr lang="en-US" dirty="0"/>
              <a:t>Agenda</a:t>
            </a:r>
          </a:p>
        </p:txBody>
      </p:sp>
      <p:sp>
        <p:nvSpPr>
          <p:cNvPr id="4" name="Text Placeholder 3">
            <a:extLst>
              <a:ext uri="{FF2B5EF4-FFF2-40B4-BE49-F238E27FC236}">
                <a16:creationId xmlns:a16="http://schemas.microsoft.com/office/drawing/2014/main" id="{309B2A3D-85AE-0095-513F-C03071DC3EB5}"/>
              </a:ext>
            </a:extLst>
          </p:cNvPr>
          <p:cNvSpPr>
            <a:spLocks noGrp="1"/>
          </p:cNvSpPr>
          <p:nvPr>
            <p:ph type="body" sz="quarter" idx="10"/>
          </p:nvPr>
        </p:nvSpPr>
        <p:spPr/>
        <p:txBody>
          <a:bodyPr/>
          <a:lstStyle/>
          <a:p>
            <a:r>
              <a:rPr lang="en-US" b="1" dirty="0">
                <a:solidFill>
                  <a:schemeClr val="bg2">
                    <a:lumMod val="75000"/>
                  </a:schemeClr>
                </a:solidFill>
              </a:rPr>
              <a:t>1</a:t>
            </a:r>
            <a:r>
              <a:rPr lang="en-US" sz="3600" b="1" dirty="0">
                <a:solidFill>
                  <a:schemeClr val="bg2">
                    <a:lumMod val="75000"/>
                  </a:schemeClr>
                </a:solidFill>
              </a:rPr>
              <a:t>. Current Economic Climate</a:t>
            </a:r>
            <a:endParaRPr lang="en-US" sz="3600" dirty="0">
              <a:solidFill>
                <a:schemeClr val="bg2">
                  <a:lumMod val="75000"/>
                </a:schemeClr>
              </a:solidFill>
            </a:endParaRPr>
          </a:p>
          <a:p>
            <a:pPr marL="800092" lvl="1" indent="-342892">
              <a:lnSpc>
                <a:spcPct val="100000"/>
              </a:lnSpc>
              <a:spcBef>
                <a:spcPts val="1000"/>
              </a:spcBef>
              <a:buFont typeface="Courier New" panose="02070309020205020404" pitchFamily="49" charset="0"/>
              <a:buChar char="o"/>
              <a:defRPr/>
            </a:pPr>
            <a:endParaRPr lang="en-US" sz="3600" i="1" dirty="0">
              <a:solidFill>
                <a:schemeClr val="bg2">
                  <a:lumMod val="75000"/>
                </a:schemeClr>
              </a:solidFill>
              <a:latin typeface="Arial" panose="020B0604020202020204" pitchFamily="34" charset="0"/>
              <a:cs typeface="Arial" panose="020B0604020202020204" pitchFamily="34" charset="0"/>
            </a:endParaRPr>
          </a:p>
          <a:p>
            <a:r>
              <a:rPr lang="en-US" sz="3600" b="1" dirty="0">
                <a:solidFill>
                  <a:schemeClr val="bg2">
                    <a:lumMod val="75000"/>
                  </a:schemeClr>
                </a:solidFill>
              </a:rPr>
              <a:t>2. The Evolving Role of Preconstruction</a:t>
            </a:r>
            <a:endParaRPr lang="en-US" sz="3600" dirty="0">
              <a:solidFill>
                <a:schemeClr val="bg2">
                  <a:lumMod val="75000"/>
                </a:schemeClr>
              </a:solidFill>
            </a:endParaRPr>
          </a:p>
          <a:p>
            <a:pPr marL="800080" lvl="1" indent="-342892">
              <a:lnSpc>
                <a:spcPct val="100000"/>
              </a:lnSpc>
              <a:buFont typeface="Courier New" panose="02070309020205020404" pitchFamily="49" charset="0"/>
              <a:buChar char="o"/>
              <a:defRPr/>
            </a:pPr>
            <a:endParaRPr lang="en-US" sz="3600" i="1" dirty="0">
              <a:solidFill>
                <a:schemeClr val="bg2">
                  <a:lumMod val="75000"/>
                </a:schemeClr>
              </a:solidFill>
              <a:latin typeface="Arial" panose="020B0604020202020204" pitchFamily="34" charset="0"/>
              <a:cs typeface="Arial" panose="020B0604020202020204" pitchFamily="34" charset="0"/>
            </a:endParaRPr>
          </a:p>
          <a:p>
            <a:pPr lvl="0">
              <a:lnSpc>
                <a:spcPct val="100000"/>
              </a:lnSpc>
              <a:defRPr/>
            </a:pPr>
            <a:r>
              <a:rPr lang="en-US" sz="3600" b="1" dirty="0">
                <a:solidFill>
                  <a:schemeClr val="bg2">
                    <a:lumMod val="75000"/>
                  </a:schemeClr>
                </a:solidFill>
              </a:rPr>
              <a:t>3. Technology &amp; Data Trends</a:t>
            </a:r>
          </a:p>
          <a:p>
            <a:pPr marL="342892" lvl="0" indent="-342892">
              <a:lnSpc>
                <a:spcPct val="100000"/>
              </a:lnSpc>
              <a:buFont typeface="Arial" panose="020B0604020202020204" pitchFamily="34" charset="0"/>
              <a:buChar char="•"/>
              <a:defRPr/>
            </a:pPr>
            <a:endParaRPr lang="en-US" sz="3600" b="1" dirty="0">
              <a:solidFill>
                <a:schemeClr val="bg2">
                  <a:lumMod val="75000"/>
                </a:schemeClr>
              </a:solidFill>
            </a:endParaRPr>
          </a:p>
          <a:p>
            <a:pPr>
              <a:lnSpc>
                <a:spcPct val="100000"/>
              </a:lnSpc>
              <a:defRPr/>
            </a:pPr>
            <a:r>
              <a:rPr lang="en-US" sz="3600" b="1" dirty="0">
                <a:solidFill>
                  <a:schemeClr val="bg2">
                    <a:lumMod val="75000"/>
                  </a:schemeClr>
                </a:solidFill>
              </a:rPr>
              <a:t>4. Economic Impact on Preconstruction Practice</a:t>
            </a:r>
          </a:p>
          <a:p>
            <a:pPr>
              <a:lnSpc>
                <a:spcPct val="100000"/>
              </a:lnSpc>
              <a:defRPr/>
            </a:pPr>
            <a:endParaRPr lang="en-US" sz="3600" b="1" dirty="0"/>
          </a:p>
          <a:p>
            <a:pPr>
              <a:lnSpc>
                <a:spcPct val="100000"/>
              </a:lnSpc>
              <a:defRPr/>
            </a:pPr>
            <a:r>
              <a:rPr lang="en-US" sz="3600" b="1" dirty="0"/>
              <a:t>5. Future Outlook/New Research</a:t>
            </a:r>
          </a:p>
          <a:p>
            <a:pPr>
              <a:lnSpc>
                <a:spcPct val="100000"/>
              </a:lnSpc>
              <a:defRPr/>
            </a:pPr>
            <a:endParaRPr lang="en-US" sz="3600" dirty="0"/>
          </a:p>
          <a:p>
            <a:pPr>
              <a:lnSpc>
                <a:spcPct val="100000"/>
              </a:lnSpc>
              <a:defRPr/>
            </a:pPr>
            <a:endParaRPr lang="en-US" dirty="0"/>
          </a:p>
          <a:p>
            <a:pPr marL="342892" lvl="0" indent="-342892">
              <a:lnSpc>
                <a:spcPct val="100000"/>
              </a:lnSpc>
              <a:buFont typeface="Arial" panose="020B0604020202020204" pitchFamily="34" charset="0"/>
              <a:buChar char="•"/>
              <a:defRPr/>
            </a:pPr>
            <a:endParaRPr lang="en-US" dirty="0"/>
          </a:p>
          <a:p>
            <a:pPr marL="342892" lvl="0" indent="-342892">
              <a:lnSpc>
                <a:spcPct val="100000"/>
              </a:lnSpc>
              <a:buFont typeface="Arial" panose="020B0604020202020204" pitchFamily="34" charset="0"/>
              <a:buChar char="•"/>
              <a:defRPr/>
            </a:pPr>
            <a:endParaRPr lang="en-US" dirty="0"/>
          </a:p>
        </p:txBody>
      </p:sp>
      <p:sp>
        <p:nvSpPr>
          <p:cNvPr id="7" name="Rectangle 6">
            <a:extLst>
              <a:ext uri="{FF2B5EF4-FFF2-40B4-BE49-F238E27FC236}">
                <a16:creationId xmlns:a16="http://schemas.microsoft.com/office/drawing/2014/main" id="{900D86A7-FB1D-0649-780B-412F90508868}"/>
              </a:ext>
            </a:extLst>
          </p:cNvPr>
          <p:cNvSpPr/>
          <p:nvPr/>
        </p:nvSpPr>
        <p:spPr>
          <a:xfrm>
            <a:off x="1257300" y="7734300"/>
            <a:ext cx="7200900" cy="1219200"/>
          </a:xfrm>
          <a:prstGeom prst="rect">
            <a:avLst/>
          </a:prstGeom>
          <a:noFill/>
          <a:ln w="76200">
            <a:solidFill>
              <a:srgbClr val="FD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84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E03-406E-6B6E-0C75-99E365A005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B82447-0003-BCB1-82AE-94810EBEE5DF}"/>
              </a:ext>
            </a:extLst>
          </p:cNvPr>
          <p:cNvSpPr>
            <a:spLocks noGrp="1"/>
          </p:cNvSpPr>
          <p:nvPr>
            <p:ph idx="1"/>
          </p:nvPr>
        </p:nvSpPr>
        <p:spPr>
          <a:xfrm>
            <a:off x="411480" y="2324100"/>
            <a:ext cx="16459200" cy="6667236"/>
          </a:xfrm>
        </p:spPr>
        <p:txBody>
          <a:bodyPr/>
          <a:lstStyle/>
          <a:p>
            <a:r>
              <a:rPr lang="en-US" b="1" dirty="0"/>
              <a:t>AI Integration</a:t>
            </a:r>
          </a:p>
          <a:p>
            <a:pPr lvl="1">
              <a:buFont typeface="Courier New" panose="02070309020205020404" pitchFamily="49" charset="0"/>
              <a:buChar char="o"/>
            </a:pPr>
            <a:r>
              <a:rPr lang="en-US" i="1" dirty="0"/>
              <a:t>Cost modeling, risk analysis, and scheduling will become increasingly AI-enabled.</a:t>
            </a:r>
          </a:p>
          <a:p>
            <a:endParaRPr lang="en-US" sz="1050" dirty="0"/>
          </a:p>
        </p:txBody>
      </p:sp>
      <p:sp>
        <p:nvSpPr>
          <p:cNvPr id="3" name="Text Placeholder 2">
            <a:extLst>
              <a:ext uri="{FF2B5EF4-FFF2-40B4-BE49-F238E27FC236}">
                <a16:creationId xmlns:a16="http://schemas.microsoft.com/office/drawing/2014/main" id="{8F5557B1-1F41-BF65-8849-8CE48232BC6A}"/>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96FDF30B-0949-78E3-A261-FA77C29236AA}"/>
              </a:ext>
            </a:extLst>
          </p:cNvPr>
          <p:cNvSpPr>
            <a:spLocks noGrp="1"/>
          </p:cNvSpPr>
          <p:nvPr>
            <p:ph type="title"/>
          </p:nvPr>
        </p:nvSpPr>
        <p:spPr/>
        <p:txBody>
          <a:bodyPr/>
          <a:lstStyle/>
          <a:p>
            <a:r>
              <a:rPr lang="en-US" dirty="0"/>
              <a:t>Future Outlook</a:t>
            </a:r>
          </a:p>
        </p:txBody>
      </p:sp>
      <p:sp>
        <p:nvSpPr>
          <p:cNvPr id="5" name="Slide Number Placeholder 4">
            <a:extLst>
              <a:ext uri="{FF2B5EF4-FFF2-40B4-BE49-F238E27FC236}">
                <a16:creationId xmlns:a16="http://schemas.microsoft.com/office/drawing/2014/main" id="{27B023BF-80EF-D5CF-E451-A5DF55D0306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472D03E5-E2A7-B235-2C81-3AEF0A1BD800}"/>
              </a:ext>
            </a:extLst>
          </p:cNvPr>
          <p:cNvSpPr/>
          <p:nvPr/>
        </p:nvSpPr>
        <p:spPr>
          <a:xfrm>
            <a:off x="13182600" y="2926403"/>
            <a:ext cx="2209800" cy="54069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EC40A59-5E6E-AAE8-42A7-FB2EBA809E51}"/>
              </a:ext>
            </a:extLst>
          </p:cNvPr>
          <p:cNvGrpSpPr/>
          <p:nvPr/>
        </p:nvGrpSpPr>
        <p:grpSpPr>
          <a:xfrm>
            <a:off x="2779025" y="4020138"/>
            <a:ext cx="11506200" cy="5085762"/>
            <a:chOff x="4191000" y="4360172"/>
            <a:chExt cx="11506200" cy="5085762"/>
          </a:xfrm>
        </p:grpSpPr>
        <p:sp>
          <p:nvSpPr>
            <p:cNvPr id="10" name="Rectangle 9">
              <a:extLst>
                <a:ext uri="{FF2B5EF4-FFF2-40B4-BE49-F238E27FC236}">
                  <a16:creationId xmlns:a16="http://schemas.microsoft.com/office/drawing/2014/main" id="{4E73D967-B3EF-9231-9178-8FD0A95B2986}"/>
                </a:ext>
              </a:extLst>
            </p:cNvPr>
            <p:cNvSpPr/>
            <p:nvPr/>
          </p:nvSpPr>
          <p:spPr>
            <a:xfrm>
              <a:off x="4191000" y="4360172"/>
              <a:ext cx="11506200" cy="508576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73617B-E2A7-AC5E-37AF-DBEDF3153F1D}"/>
                </a:ext>
              </a:extLst>
            </p:cNvPr>
            <p:cNvSpPr txBox="1"/>
            <p:nvPr/>
          </p:nvSpPr>
          <p:spPr>
            <a:xfrm>
              <a:off x="5526775" y="6698031"/>
              <a:ext cx="9366667" cy="2062103"/>
            </a:xfrm>
            <a:prstGeom prst="rect">
              <a:avLst/>
            </a:prstGeom>
            <a:noFill/>
          </p:spPr>
          <p:txBody>
            <a:bodyPr wrap="none" rtlCol="0">
              <a:spAutoFit/>
            </a:bodyPr>
            <a:lstStyle/>
            <a:p>
              <a:pPr lvl="0"/>
              <a:r>
                <a:rPr lang="en-US" sz="3200" dirty="0">
                  <a:solidFill>
                    <a:schemeClr val="bg1"/>
                  </a:solidFill>
                </a:rPr>
                <a:t>Three in Preconstruction: </a:t>
              </a:r>
            </a:p>
            <a:p>
              <a:pPr marL="457200" lvl="0" indent="-457200">
                <a:buFont typeface="Courier New" panose="02070309020205020404" pitchFamily="49" charset="0"/>
                <a:buChar char="o"/>
              </a:pPr>
              <a:r>
                <a:rPr lang="en-US" sz="3200" i="1" dirty="0">
                  <a:solidFill>
                    <a:schemeClr val="bg1"/>
                  </a:solidFill>
                </a:rPr>
                <a:t>Automated quantity takeoffs</a:t>
              </a:r>
            </a:p>
            <a:p>
              <a:pPr marL="457200" lvl="0" indent="-457200">
                <a:buFont typeface="Courier New" panose="02070309020205020404" pitchFamily="49" charset="0"/>
                <a:buChar char="o"/>
              </a:pPr>
              <a:r>
                <a:rPr lang="en-US" sz="3200" i="1" dirty="0">
                  <a:solidFill>
                    <a:schemeClr val="bg1"/>
                  </a:solidFill>
                </a:rPr>
                <a:t>Managing subcontractor pre-qualification</a:t>
              </a:r>
            </a:p>
            <a:p>
              <a:pPr marL="457200" lvl="0" indent="-457200">
                <a:buFont typeface="Courier New" panose="02070309020205020404" pitchFamily="49" charset="0"/>
                <a:buChar char="o"/>
              </a:pPr>
              <a:r>
                <a:rPr lang="en-US" sz="3200" i="1" dirty="0">
                  <a:solidFill>
                    <a:schemeClr val="bg1"/>
                  </a:solidFill>
                </a:rPr>
                <a:t>Managing the invitation-to-bid processes</a:t>
              </a:r>
              <a:endParaRPr lang="en-US" sz="3200" dirty="0">
                <a:solidFill>
                  <a:schemeClr val="bg1"/>
                </a:solidFill>
              </a:endParaRPr>
            </a:p>
          </p:txBody>
        </p:sp>
        <p:sp>
          <p:nvSpPr>
            <p:cNvPr id="9" name="TextBox 8">
              <a:extLst>
                <a:ext uri="{FF2B5EF4-FFF2-40B4-BE49-F238E27FC236}">
                  <a16:creationId xmlns:a16="http://schemas.microsoft.com/office/drawing/2014/main" id="{9116F014-0A0F-D894-7F2F-A3BC207AFC44}"/>
                </a:ext>
              </a:extLst>
            </p:cNvPr>
            <p:cNvSpPr txBox="1"/>
            <p:nvPr/>
          </p:nvSpPr>
          <p:spPr>
            <a:xfrm>
              <a:off x="4953000" y="4818846"/>
              <a:ext cx="10210800" cy="1569660"/>
            </a:xfrm>
            <a:prstGeom prst="rect">
              <a:avLst/>
            </a:prstGeom>
            <a:noFill/>
          </p:spPr>
          <p:txBody>
            <a:bodyPr wrap="square" rtlCol="0">
              <a:spAutoFit/>
            </a:bodyPr>
            <a:lstStyle/>
            <a:p>
              <a:pPr algn="ctr"/>
              <a:r>
                <a:rPr lang="en-US" sz="3200" b="1" dirty="0">
                  <a:solidFill>
                    <a:schemeClr val="bg1"/>
                  </a:solidFill>
                </a:rPr>
                <a:t>New Dodge survey of contractors is underway on use and benefits of 24 AI-enabled processes </a:t>
              </a:r>
              <a:r>
                <a:rPr lang="en-US" sz="3200" dirty="0">
                  <a:solidFill>
                    <a:schemeClr val="bg1"/>
                  </a:solidFill>
                </a:rPr>
                <a:t>(already commercially available)</a:t>
              </a:r>
              <a:r>
                <a:rPr lang="en-US" sz="3200" b="1" dirty="0">
                  <a:solidFill>
                    <a:schemeClr val="bg1"/>
                  </a:solidFill>
                </a:rPr>
                <a:t>   </a:t>
              </a:r>
            </a:p>
          </p:txBody>
        </p:sp>
      </p:grpSp>
    </p:spTree>
    <p:extLst>
      <p:ext uri="{BB962C8B-B14F-4D97-AF65-F5344CB8AC3E}">
        <p14:creationId xmlns:p14="http://schemas.microsoft.com/office/powerpoint/2010/main" val="168803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60994-FAA1-0098-C927-66977A55FCBC}"/>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F65D6C5-D4DB-FADD-4B98-2E000078459B}"/>
              </a:ext>
            </a:extLst>
          </p:cNvPr>
          <p:cNvSpPr txBox="1">
            <a:spLocks/>
          </p:cNvSpPr>
          <p:nvPr/>
        </p:nvSpPr>
        <p:spPr>
          <a:xfrm>
            <a:off x="411480" y="2522483"/>
            <a:ext cx="16459200" cy="2050098"/>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800" i="1" dirty="0"/>
              <a:t>Consumer spending has been stagnant</a:t>
            </a:r>
          </a:p>
          <a:p>
            <a:r>
              <a:rPr lang="en-US" sz="2800" i="1" dirty="0"/>
              <a:t>Housing sales have slowed considerably</a:t>
            </a:r>
          </a:p>
          <a:p>
            <a:r>
              <a:rPr lang="en-US" sz="2800" i="1" dirty="0"/>
              <a:t>Job market continues to weaken</a:t>
            </a:r>
          </a:p>
        </p:txBody>
      </p:sp>
      <p:sp>
        <p:nvSpPr>
          <p:cNvPr id="2" name="Slide Number Placeholder 1">
            <a:extLst>
              <a:ext uri="{FF2B5EF4-FFF2-40B4-BE49-F238E27FC236}">
                <a16:creationId xmlns:a16="http://schemas.microsoft.com/office/drawing/2014/main" id="{77801001-27CC-5D01-4345-7818DAC869E3}"/>
              </a:ext>
            </a:extLst>
          </p:cNvPr>
          <p:cNvSpPr>
            <a:spLocks noGrp="1"/>
          </p:cNvSpPr>
          <p:nvPr>
            <p:ph type="sldNum" sz="quarter" idx="12"/>
          </p:nvPr>
        </p:nvSpPr>
        <p:spPr/>
        <p:txBody>
          <a:bodyPr/>
          <a:lstStyle/>
          <a:p>
            <a:pPr>
              <a:defRPr/>
            </a:pPr>
            <a:fld id="{BA0DDFEA-898B-164A-A983-E172D93526E3}" type="slidenum">
              <a:rPr lang="en-GB" smtClean="0"/>
              <a:pPr>
                <a:defRPr/>
              </a:pPr>
              <a:t>7</a:t>
            </a:fld>
            <a:endParaRPr lang="en-GB" dirty="0"/>
          </a:p>
        </p:txBody>
      </p:sp>
      <p:sp>
        <p:nvSpPr>
          <p:cNvPr id="5" name="Text Placeholder 2">
            <a:extLst>
              <a:ext uri="{FF2B5EF4-FFF2-40B4-BE49-F238E27FC236}">
                <a16:creationId xmlns:a16="http://schemas.microsoft.com/office/drawing/2014/main" id="{6FDF041E-442C-7874-BB29-CFCB6FDEC033}"/>
              </a:ext>
            </a:extLst>
          </p:cNvPr>
          <p:cNvSpPr txBox="1">
            <a:spLocks/>
          </p:cNvSpPr>
          <p:nvPr/>
        </p:nvSpPr>
        <p:spPr>
          <a:xfrm>
            <a:off x="411480" y="1485900"/>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The macroeconomy has throttled back significantly</a:t>
            </a:r>
            <a:r>
              <a:rPr lang="en-US" sz="3600" b="1" dirty="0"/>
              <a:t>.</a:t>
            </a:r>
          </a:p>
        </p:txBody>
      </p:sp>
      <p:sp>
        <p:nvSpPr>
          <p:cNvPr id="6" name="Title 3">
            <a:extLst>
              <a:ext uri="{FF2B5EF4-FFF2-40B4-BE49-F238E27FC236}">
                <a16:creationId xmlns:a16="http://schemas.microsoft.com/office/drawing/2014/main" id="{64514A02-0191-F46A-F77A-8298632C6B94}"/>
              </a:ext>
            </a:extLst>
          </p:cNvPr>
          <p:cNvSpPr txBox="1">
            <a:spLocks/>
          </p:cNvSpPr>
          <p:nvPr/>
        </p:nvSpPr>
        <p:spPr>
          <a:xfrm>
            <a:off x="381000" y="495300"/>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Macroeconomic Factors</a:t>
            </a:r>
          </a:p>
        </p:txBody>
      </p:sp>
      <p:grpSp>
        <p:nvGrpSpPr>
          <p:cNvPr id="15" name="Group 14">
            <a:extLst>
              <a:ext uri="{FF2B5EF4-FFF2-40B4-BE49-F238E27FC236}">
                <a16:creationId xmlns:a16="http://schemas.microsoft.com/office/drawing/2014/main" id="{48E8EBE5-D0E4-A79F-BE2E-8B67F5D3145F}"/>
              </a:ext>
            </a:extLst>
          </p:cNvPr>
          <p:cNvGrpSpPr/>
          <p:nvPr/>
        </p:nvGrpSpPr>
        <p:grpSpPr>
          <a:xfrm>
            <a:off x="715618" y="4564298"/>
            <a:ext cx="8382000" cy="4698467"/>
            <a:chOff x="728870" y="4572581"/>
            <a:chExt cx="8382000" cy="4698467"/>
          </a:xfrm>
        </p:grpSpPr>
        <p:graphicFrame>
          <p:nvGraphicFramePr>
            <p:cNvPr id="3" name="Chart 2">
              <a:extLst>
                <a:ext uri="{FF2B5EF4-FFF2-40B4-BE49-F238E27FC236}">
                  <a16:creationId xmlns:a16="http://schemas.microsoft.com/office/drawing/2014/main" id="{0A3A88B4-4334-5AD0-9F08-9EB4C145AEE6}"/>
                </a:ext>
              </a:extLst>
            </p:cNvPr>
            <p:cNvGraphicFramePr>
              <a:graphicFrameLocks/>
            </p:cNvGraphicFramePr>
            <p:nvPr>
              <p:extLst>
                <p:ext uri="{D42A27DB-BD31-4B8C-83A1-F6EECF244321}">
                  <p14:modId xmlns:p14="http://schemas.microsoft.com/office/powerpoint/2010/main" val="3531535120"/>
                </p:ext>
              </p:extLst>
            </p:nvPr>
          </p:nvGraphicFramePr>
          <p:xfrm>
            <a:off x="728870" y="4572581"/>
            <a:ext cx="8382000" cy="4228519"/>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a:extLst>
                <a:ext uri="{FF2B5EF4-FFF2-40B4-BE49-F238E27FC236}">
                  <a16:creationId xmlns:a16="http://schemas.microsoft.com/office/drawing/2014/main" id="{7080DCE6-B676-769B-ACEE-EC188BE343AA}"/>
                </a:ext>
              </a:extLst>
            </p:cNvPr>
            <p:cNvCxnSpPr>
              <a:cxnSpLocks/>
            </p:cNvCxnSpPr>
            <p:nvPr/>
          </p:nvCxnSpPr>
          <p:spPr>
            <a:xfrm>
              <a:off x="2514600" y="9037640"/>
              <a:ext cx="6324600" cy="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1A26E43-913C-2322-C75B-C5E4D093B55E}"/>
                </a:ext>
              </a:extLst>
            </p:cNvPr>
            <p:cNvSpPr txBox="1"/>
            <p:nvPr/>
          </p:nvSpPr>
          <p:spPr>
            <a:xfrm>
              <a:off x="4201175" y="8809383"/>
              <a:ext cx="2951450" cy="461665"/>
            </a:xfrm>
            <a:prstGeom prst="rect">
              <a:avLst/>
            </a:prstGeom>
            <a:solidFill>
              <a:schemeClr val="bg1"/>
            </a:solidFill>
            <a:ln>
              <a:noFill/>
            </a:ln>
          </p:spPr>
          <p:txBody>
            <a:bodyPr wrap="none" rtlCol="0">
              <a:spAutoFit/>
            </a:bodyPr>
            <a:lstStyle/>
            <a:p>
              <a:pPr algn="ctr"/>
              <a:r>
                <a:rPr lang="en-US" sz="2400" b="1" dirty="0">
                  <a:solidFill>
                    <a:srgbClr val="FF0000"/>
                  </a:solidFill>
                </a:rPr>
                <a:t>DODGE FORECAST</a:t>
              </a:r>
            </a:p>
          </p:txBody>
        </p:sp>
      </p:grpSp>
      <p:grpSp>
        <p:nvGrpSpPr>
          <p:cNvPr id="16" name="Group 15">
            <a:extLst>
              <a:ext uri="{FF2B5EF4-FFF2-40B4-BE49-F238E27FC236}">
                <a16:creationId xmlns:a16="http://schemas.microsoft.com/office/drawing/2014/main" id="{2036F416-DE83-840E-8A34-47A45D945A00}"/>
              </a:ext>
            </a:extLst>
          </p:cNvPr>
          <p:cNvGrpSpPr/>
          <p:nvPr/>
        </p:nvGrpSpPr>
        <p:grpSpPr>
          <a:xfrm>
            <a:off x="9309650" y="4572581"/>
            <a:ext cx="8262732" cy="4690184"/>
            <a:chOff x="9309650" y="4572581"/>
            <a:chExt cx="8262732" cy="4690184"/>
          </a:xfrm>
        </p:grpSpPr>
        <p:graphicFrame>
          <p:nvGraphicFramePr>
            <p:cNvPr id="11" name="Chart 10">
              <a:extLst>
                <a:ext uri="{FF2B5EF4-FFF2-40B4-BE49-F238E27FC236}">
                  <a16:creationId xmlns:a16="http://schemas.microsoft.com/office/drawing/2014/main" id="{389DE254-581D-0D85-BFB5-73325F6C311E}"/>
                </a:ext>
              </a:extLst>
            </p:cNvPr>
            <p:cNvGraphicFramePr>
              <a:graphicFrameLocks/>
            </p:cNvGraphicFramePr>
            <p:nvPr>
              <p:extLst>
                <p:ext uri="{D42A27DB-BD31-4B8C-83A1-F6EECF244321}">
                  <p14:modId xmlns:p14="http://schemas.microsoft.com/office/powerpoint/2010/main" val="247628536"/>
                </p:ext>
              </p:extLst>
            </p:nvPr>
          </p:nvGraphicFramePr>
          <p:xfrm>
            <a:off x="9309650" y="4572581"/>
            <a:ext cx="8262732" cy="4254411"/>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Arrow Connector 11">
              <a:extLst>
                <a:ext uri="{FF2B5EF4-FFF2-40B4-BE49-F238E27FC236}">
                  <a16:creationId xmlns:a16="http://schemas.microsoft.com/office/drawing/2014/main" id="{481D8734-CCF3-A887-6431-4088E6632431}"/>
                </a:ext>
              </a:extLst>
            </p:cNvPr>
            <p:cNvCxnSpPr>
              <a:cxnSpLocks/>
            </p:cNvCxnSpPr>
            <p:nvPr/>
          </p:nvCxnSpPr>
          <p:spPr>
            <a:xfrm>
              <a:off x="11049000" y="9029357"/>
              <a:ext cx="6324600" cy="0"/>
            </a:xfrm>
            <a:prstGeom prst="straightConnector1">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0981AA-A961-8DAA-A2DF-CBB8D25F91A3}"/>
                </a:ext>
              </a:extLst>
            </p:cNvPr>
            <p:cNvSpPr txBox="1"/>
            <p:nvPr/>
          </p:nvSpPr>
          <p:spPr>
            <a:xfrm>
              <a:off x="12735575" y="8801100"/>
              <a:ext cx="2951450" cy="461665"/>
            </a:xfrm>
            <a:prstGeom prst="rect">
              <a:avLst/>
            </a:prstGeom>
            <a:solidFill>
              <a:schemeClr val="bg1"/>
            </a:solidFill>
          </p:spPr>
          <p:txBody>
            <a:bodyPr wrap="none" rtlCol="0">
              <a:spAutoFit/>
            </a:bodyPr>
            <a:lstStyle/>
            <a:p>
              <a:pPr algn="ctr"/>
              <a:r>
                <a:rPr lang="en-US" sz="2400" b="1" dirty="0">
                  <a:solidFill>
                    <a:srgbClr val="FF0000"/>
                  </a:solidFill>
                </a:rPr>
                <a:t>DODGE FORECAST</a:t>
              </a:r>
            </a:p>
          </p:txBody>
        </p:sp>
      </p:grpSp>
    </p:spTree>
    <p:extLst>
      <p:ext uri="{BB962C8B-B14F-4D97-AF65-F5344CB8AC3E}">
        <p14:creationId xmlns:p14="http://schemas.microsoft.com/office/powerpoint/2010/main" val="3768857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A690-E194-271C-5CF0-EDD0C00DD7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D37A0E-482D-9DC5-E842-7D8809BB8048}"/>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AI Integration</a:t>
            </a:r>
          </a:p>
          <a:p>
            <a:pPr lvl="1">
              <a:buFont typeface="Courier New" panose="02070309020205020404" pitchFamily="49" charset="0"/>
              <a:buChar char="o"/>
            </a:pPr>
            <a:r>
              <a:rPr lang="en-US" i="1" dirty="0">
                <a:solidFill>
                  <a:schemeClr val="bg2">
                    <a:lumMod val="75000"/>
                  </a:schemeClr>
                </a:solidFill>
              </a:rPr>
              <a:t>Cost modeling, risk analysis, and scheduling will become increasingly AI-enabled.</a:t>
            </a:r>
          </a:p>
          <a:p>
            <a:endParaRPr lang="en-US" sz="1050" dirty="0"/>
          </a:p>
          <a:p>
            <a:r>
              <a:rPr lang="en-US" b="1" dirty="0"/>
              <a:t>Industrialized Construction</a:t>
            </a:r>
          </a:p>
          <a:p>
            <a:pPr lvl="1">
              <a:buFont typeface="Courier New" panose="02070309020205020404" pitchFamily="49" charset="0"/>
              <a:buChar char="o"/>
            </a:pPr>
            <a:r>
              <a:rPr lang="en-US" i="1" dirty="0"/>
              <a:t>Growth of </a:t>
            </a:r>
            <a:r>
              <a:rPr lang="en-US" i="1" dirty="0" err="1"/>
              <a:t>DfMA</a:t>
            </a:r>
            <a:r>
              <a:rPr lang="en-US" i="1" dirty="0"/>
              <a:t>, prefabrication and productization/modular construction puts more design, sourcing and cost decisions into preconstruction.</a:t>
            </a:r>
          </a:p>
          <a:p>
            <a:pPr lvl="1">
              <a:buFont typeface="Courier New" panose="02070309020205020404" pitchFamily="49" charset="0"/>
              <a:buChar char="o"/>
            </a:pPr>
            <a:endParaRPr lang="en-US" sz="1050" b="1" dirty="0"/>
          </a:p>
        </p:txBody>
      </p:sp>
      <p:sp>
        <p:nvSpPr>
          <p:cNvPr id="3" name="Text Placeholder 2">
            <a:extLst>
              <a:ext uri="{FF2B5EF4-FFF2-40B4-BE49-F238E27FC236}">
                <a16:creationId xmlns:a16="http://schemas.microsoft.com/office/drawing/2014/main" id="{685CD408-3D8D-BE5B-7CB3-47401D7341CF}"/>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99E1630F-48E9-49D0-9D6C-B92A9B554C56}"/>
              </a:ext>
            </a:extLst>
          </p:cNvPr>
          <p:cNvSpPr>
            <a:spLocks noGrp="1"/>
          </p:cNvSpPr>
          <p:nvPr>
            <p:ph type="title"/>
          </p:nvPr>
        </p:nvSpPr>
        <p:spPr/>
        <p:txBody>
          <a:bodyPr/>
          <a:lstStyle/>
          <a:p>
            <a:r>
              <a:rPr lang="en-US" dirty="0"/>
              <a:t>Future Outlook</a:t>
            </a:r>
          </a:p>
        </p:txBody>
      </p:sp>
      <p:sp>
        <p:nvSpPr>
          <p:cNvPr id="5" name="Slide Number Placeholder 4">
            <a:extLst>
              <a:ext uri="{FF2B5EF4-FFF2-40B4-BE49-F238E27FC236}">
                <a16:creationId xmlns:a16="http://schemas.microsoft.com/office/drawing/2014/main" id="{D66DE855-C556-963E-8425-B257A45536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C8BFD625-3A1D-FB99-AA14-B01865F8991C}"/>
              </a:ext>
            </a:extLst>
          </p:cNvPr>
          <p:cNvSpPr/>
          <p:nvPr/>
        </p:nvSpPr>
        <p:spPr>
          <a:xfrm>
            <a:off x="762000" y="3771900"/>
            <a:ext cx="6096000" cy="54069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7A89FCE-116C-CD91-C05A-FEA4358C4BAD}"/>
              </a:ext>
            </a:extLst>
          </p:cNvPr>
          <p:cNvGrpSpPr/>
          <p:nvPr/>
        </p:nvGrpSpPr>
        <p:grpSpPr>
          <a:xfrm>
            <a:off x="533400" y="5448300"/>
            <a:ext cx="17343120" cy="3992939"/>
            <a:chOff x="4191000" y="4173540"/>
            <a:chExt cx="11506200" cy="3992939"/>
          </a:xfrm>
        </p:grpSpPr>
        <p:sp>
          <p:nvSpPr>
            <p:cNvPr id="9" name="Rectangle 8">
              <a:extLst>
                <a:ext uri="{FF2B5EF4-FFF2-40B4-BE49-F238E27FC236}">
                  <a16:creationId xmlns:a16="http://schemas.microsoft.com/office/drawing/2014/main" id="{2434064C-BDC5-0C6B-0AF7-AB4A70B4589E}"/>
                </a:ext>
              </a:extLst>
            </p:cNvPr>
            <p:cNvSpPr/>
            <p:nvPr/>
          </p:nvSpPr>
          <p:spPr>
            <a:xfrm>
              <a:off x="4191000" y="4173540"/>
              <a:ext cx="11506200" cy="39929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EAAE84A-912F-7F2D-B08D-12E6400F40E6}"/>
                </a:ext>
              </a:extLst>
            </p:cNvPr>
            <p:cNvSpPr txBox="1"/>
            <p:nvPr/>
          </p:nvSpPr>
          <p:spPr>
            <a:xfrm>
              <a:off x="4446201" y="5316540"/>
              <a:ext cx="7289848" cy="2062103"/>
            </a:xfrm>
            <a:prstGeom prst="rect">
              <a:avLst/>
            </a:prstGeom>
            <a:noFill/>
          </p:spPr>
          <p:txBody>
            <a:bodyPr wrap="square" rtlCol="0">
              <a:spAutoFit/>
            </a:bodyPr>
            <a:lstStyle/>
            <a:p>
              <a:pPr lvl="0"/>
              <a:r>
                <a:rPr lang="en-US" sz="3200" b="1" dirty="0">
                  <a:solidFill>
                    <a:schemeClr val="bg1"/>
                  </a:solidFill>
                </a:rPr>
                <a:t>Industrialized Construction: </a:t>
              </a:r>
            </a:p>
            <a:p>
              <a:pPr marL="457200" lvl="0" indent="-457200">
                <a:buFont typeface="Courier New" panose="02070309020205020404" pitchFamily="49" charset="0"/>
                <a:buChar char="o"/>
              </a:pPr>
              <a:r>
                <a:rPr lang="en-US" sz="3200" i="1" dirty="0">
                  <a:solidFill>
                    <a:schemeClr val="bg1"/>
                  </a:solidFill>
                </a:rPr>
                <a:t>Benchmark current state of </a:t>
              </a:r>
              <a:r>
                <a:rPr lang="en-US" sz="3200" i="1" dirty="0" err="1">
                  <a:solidFill>
                    <a:schemeClr val="bg1"/>
                  </a:solidFill>
                </a:rPr>
                <a:t>DfMA</a:t>
              </a:r>
              <a:r>
                <a:rPr lang="en-US" sz="3200" i="1" dirty="0">
                  <a:solidFill>
                    <a:schemeClr val="bg1"/>
                  </a:solidFill>
                </a:rPr>
                <a:t>, prefabrication and productization/modular construction in US</a:t>
              </a:r>
            </a:p>
            <a:p>
              <a:pPr marL="457200" lvl="0" indent="-457200">
                <a:buFont typeface="Courier New" panose="02070309020205020404" pitchFamily="49" charset="0"/>
                <a:buChar char="o"/>
              </a:pPr>
              <a:r>
                <a:rPr lang="en-US" sz="3200" i="1" dirty="0">
                  <a:solidFill>
                    <a:schemeClr val="bg1"/>
                  </a:solidFill>
                </a:rPr>
                <a:t>Use, benefits, challenges, forecasts, etc. </a:t>
              </a:r>
            </a:p>
          </p:txBody>
        </p:sp>
        <p:sp>
          <p:nvSpPr>
            <p:cNvPr id="11" name="TextBox 10">
              <a:extLst>
                <a:ext uri="{FF2B5EF4-FFF2-40B4-BE49-F238E27FC236}">
                  <a16:creationId xmlns:a16="http://schemas.microsoft.com/office/drawing/2014/main" id="{53671BAD-4B9C-7A0C-4161-DA39AD4399C7}"/>
                </a:ext>
              </a:extLst>
            </p:cNvPr>
            <p:cNvSpPr txBox="1"/>
            <p:nvPr/>
          </p:nvSpPr>
          <p:spPr>
            <a:xfrm>
              <a:off x="4446201" y="4367909"/>
              <a:ext cx="10717600" cy="584775"/>
            </a:xfrm>
            <a:prstGeom prst="rect">
              <a:avLst/>
            </a:prstGeom>
            <a:noFill/>
          </p:spPr>
          <p:txBody>
            <a:bodyPr wrap="square" rtlCol="0">
              <a:spAutoFit/>
            </a:bodyPr>
            <a:lstStyle/>
            <a:p>
              <a:pPr algn="ctr"/>
              <a:r>
                <a:rPr lang="en-US" sz="3200" b="1" dirty="0">
                  <a:solidFill>
                    <a:schemeClr val="bg1"/>
                  </a:solidFill>
                </a:rPr>
                <a:t>Two new Dodge  research reports will be released in late 2025/early 2026</a:t>
              </a:r>
            </a:p>
          </p:txBody>
        </p:sp>
      </p:grpSp>
      <p:sp>
        <p:nvSpPr>
          <p:cNvPr id="12" name="TextBox 11">
            <a:extLst>
              <a:ext uri="{FF2B5EF4-FFF2-40B4-BE49-F238E27FC236}">
                <a16:creationId xmlns:a16="http://schemas.microsoft.com/office/drawing/2014/main" id="{9BD0CA74-92DC-2D26-4632-326A92234282}"/>
              </a:ext>
            </a:extLst>
          </p:cNvPr>
          <p:cNvSpPr txBox="1"/>
          <p:nvPr/>
        </p:nvSpPr>
        <p:spPr>
          <a:xfrm>
            <a:off x="12613390" y="6608443"/>
            <a:ext cx="4760210" cy="2062103"/>
          </a:xfrm>
          <a:prstGeom prst="rect">
            <a:avLst/>
          </a:prstGeom>
          <a:noFill/>
        </p:spPr>
        <p:txBody>
          <a:bodyPr wrap="square" rtlCol="0">
            <a:spAutoFit/>
          </a:bodyPr>
          <a:lstStyle/>
          <a:p>
            <a:pPr lvl="0"/>
            <a:r>
              <a:rPr lang="en-US" sz="3200" b="1" dirty="0">
                <a:solidFill>
                  <a:schemeClr val="bg1"/>
                </a:solidFill>
              </a:rPr>
              <a:t>BIM to Fabrication: </a:t>
            </a:r>
          </a:p>
          <a:p>
            <a:pPr marL="457200" lvl="0" indent="-457200">
              <a:buFont typeface="Courier New" panose="02070309020205020404" pitchFamily="49" charset="0"/>
              <a:buChar char="o"/>
            </a:pPr>
            <a:r>
              <a:rPr lang="en-US" sz="3200" i="1" dirty="0">
                <a:solidFill>
                  <a:schemeClr val="bg1"/>
                </a:solidFill>
              </a:rPr>
              <a:t>Benchmark current state for mechanical</a:t>
            </a:r>
          </a:p>
        </p:txBody>
      </p:sp>
    </p:spTree>
    <p:extLst>
      <p:ext uri="{BB962C8B-B14F-4D97-AF65-F5344CB8AC3E}">
        <p14:creationId xmlns:p14="http://schemas.microsoft.com/office/powerpoint/2010/main" val="3032216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203C-F03B-862A-E5F9-62CE038F01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26B87C-AA45-E84E-A385-4133E717EA49}"/>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AI Integration</a:t>
            </a:r>
          </a:p>
          <a:p>
            <a:pPr lvl="1">
              <a:buFont typeface="Courier New" panose="02070309020205020404" pitchFamily="49" charset="0"/>
              <a:buChar char="o"/>
            </a:pPr>
            <a:r>
              <a:rPr lang="en-US" i="1" dirty="0">
                <a:solidFill>
                  <a:schemeClr val="bg2">
                    <a:lumMod val="75000"/>
                  </a:schemeClr>
                </a:solidFill>
              </a:rPr>
              <a:t>Cost modeling, risk analysis, and scheduling will become increasingly AI-enabled.</a:t>
            </a:r>
          </a:p>
          <a:p>
            <a:endParaRPr lang="en-US" sz="1050" dirty="0">
              <a:solidFill>
                <a:schemeClr val="bg2">
                  <a:lumMod val="75000"/>
                </a:schemeClr>
              </a:solidFill>
            </a:endParaRPr>
          </a:p>
          <a:p>
            <a:r>
              <a:rPr lang="en-US" b="1" dirty="0">
                <a:solidFill>
                  <a:schemeClr val="bg2">
                    <a:lumMod val="75000"/>
                  </a:schemeClr>
                </a:solidFill>
              </a:rPr>
              <a:t>Industrialized Construction</a:t>
            </a:r>
          </a:p>
          <a:p>
            <a:pPr lvl="1">
              <a:buFont typeface="Courier New" panose="02070309020205020404" pitchFamily="49" charset="0"/>
              <a:buChar char="o"/>
            </a:pPr>
            <a:r>
              <a:rPr lang="en-US" i="1" dirty="0">
                <a:solidFill>
                  <a:schemeClr val="bg2">
                    <a:lumMod val="75000"/>
                  </a:schemeClr>
                </a:solidFill>
              </a:rPr>
              <a:t>Growth of </a:t>
            </a:r>
            <a:r>
              <a:rPr lang="en-US" i="1" dirty="0" err="1">
                <a:solidFill>
                  <a:schemeClr val="bg2">
                    <a:lumMod val="75000"/>
                  </a:schemeClr>
                </a:solidFill>
              </a:rPr>
              <a:t>DfMA</a:t>
            </a:r>
            <a:r>
              <a:rPr lang="en-US" i="1" dirty="0">
                <a:solidFill>
                  <a:schemeClr val="bg2">
                    <a:lumMod val="75000"/>
                  </a:schemeClr>
                </a:solidFill>
              </a:rPr>
              <a:t>, prefabrication and productization/modular construction puts more design, sourcing and cost decisions into preconstruction.</a:t>
            </a:r>
          </a:p>
          <a:p>
            <a:pPr lvl="1">
              <a:buFont typeface="Courier New" panose="02070309020205020404" pitchFamily="49" charset="0"/>
              <a:buChar char="o"/>
            </a:pPr>
            <a:endParaRPr lang="en-US" sz="1050" b="1" dirty="0"/>
          </a:p>
          <a:p>
            <a:r>
              <a:rPr lang="en-US" b="1" dirty="0"/>
              <a:t>Data-centric Owners</a:t>
            </a:r>
          </a:p>
          <a:p>
            <a:pPr lvl="1">
              <a:buFont typeface="Courier New" panose="02070309020205020404" pitchFamily="49" charset="0"/>
              <a:buChar char="o"/>
              <a:defRPr/>
            </a:pPr>
            <a:r>
              <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Owners will demand structured handover data starting in preconstruction to optimize asset management and support Digital Twins</a:t>
            </a:r>
            <a:r>
              <a:rPr lang="en-US" i="1" dirty="0">
                <a:solidFill>
                  <a:srgbClr val="5E5E5E">
                    <a:lumMod val="50000"/>
                  </a:srgbClr>
                </a:solidFill>
              </a:rPr>
              <a:t>.</a:t>
            </a:r>
            <a:endParaRPr kumimoji="0" lang="en-US" sz="30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8A5C5877-74AB-722E-11AC-E08F43811133}"/>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256E3F9F-3290-84DA-61AD-E875EB0701E3}"/>
              </a:ext>
            </a:extLst>
          </p:cNvPr>
          <p:cNvSpPr>
            <a:spLocks noGrp="1"/>
          </p:cNvSpPr>
          <p:nvPr>
            <p:ph type="title"/>
          </p:nvPr>
        </p:nvSpPr>
        <p:spPr/>
        <p:txBody>
          <a:bodyPr/>
          <a:lstStyle/>
          <a:p>
            <a:r>
              <a:rPr lang="en-US" dirty="0"/>
              <a:t>Future Outlook</a:t>
            </a:r>
          </a:p>
        </p:txBody>
      </p:sp>
      <p:sp>
        <p:nvSpPr>
          <p:cNvPr id="5" name="Slide Number Placeholder 4">
            <a:extLst>
              <a:ext uri="{FF2B5EF4-FFF2-40B4-BE49-F238E27FC236}">
                <a16:creationId xmlns:a16="http://schemas.microsoft.com/office/drawing/2014/main" id="{5F2D4E5C-9DF8-2B7A-07CC-4F6D71B72A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EE96B422-290B-31AE-C47B-35DC438E2194}"/>
              </a:ext>
            </a:extLst>
          </p:cNvPr>
          <p:cNvGrpSpPr/>
          <p:nvPr/>
        </p:nvGrpSpPr>
        <p:grpSpPr>
          <a:xfrm>
            <a:off x="152400" y="2247900"/>
            <a:ext cx="17581232" cy="5181600"/>
            <a:chOff x="152400" y="2247900"/>
            <a:chExt cx="17581232" cy="5181600"/>
          </a:xfrm>
        </p:grpSpPr>
        <p:sp>
          <p:nvSpPr>
            <p:cNvPr id="7" name="Rectangle 6">
              <a:extLst>
                <a:ext uri="{FF2B5EF4-FFF2-40B4-BE49-F238E27FC236}">
                  <a16:creationId xmlns:a16="http://schemas.microsoft.com/office/drawing/2014/main" id="{5393149A-4A94-AF1E-5AF5-AE53C63EFD29}"/>
                </a:ext>
              </a:extLst>
            </p:cNvPr>
            <p:cNvSpPr/>
            <p:nvPr/>
          </p:nvSpPr>
          <p:spPr>
            <a:xfrm>
              <a:off x="152400" y="2247900"/>
              <a:ext cx="16916400" cy="5181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1E6CA19A-F82B-00D2-EF6B-CD0DE99B4A45}"/>
                </a:ext>
              </a:extLst>
            </p:cNvPr>
            <p:cNvSpPr/>
            <p:nvPr/>
          </p:nvSpPr>
          <p:spPr>
            <a:xfrm rot="13424067">
              <a:off x="16362032" y="4249160"/>
              <a:ext cx="1371600" cy="1371600"/>
            </a:xfrm>
            <a:prstGeom prst="r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0623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8B413F-37E2-703F-6982-7D1444B49AA6}"/>
              </a:ext>
            </a:extLst>
          </p:cNvPr>
          <p:cNvSpPr>
            <a:spLocks noGrp="1"/>
          </p:cNvSpPr>
          <p:nvPr>
            <p:ph type="sldNum" sz="quarter" idx="12"/>
          </p:nvPr>
        </p:nvSpPr>
        <p:spPr/>
        <p:txBody>
          <a:bodyPr/>
          <a:lstStyle/>
          <a:p>
            <a:pPr>
              <a:defRPr/>
            </a:pPr>
            <a:fld id="{BA0DDFEA-898B-164A-A983-E172D93526E3}" type="slidenum">
              <a:rPr lang="en-GB" smtClean="0"/>
              <a:pPr>
                <a:defRPr/>
              </a:pPr>
              <a:t>72</a:t>
            </a:fld>
            <a:endParaRPr lang="en-GB" dirty="0"/>
          </a:p>
        </p:txBody>
      </p:sp>
      <p:pic>
        <p:nvPicPr>
          <p:cNvPr id="4" name="Picture 3">
            <a:extLst>
              <a:ext uri="{FF2B5EF4-FFF2-40B4-BE49-F238E27FC236}">
                <a16:creationId xmlns:a16="http://schemas.microsoft.com/office/drawing/2014/main" id="{20917DC4-9CE7-FEED-5E2E-2BAEC86A98A6}"/>
              </a:ext>
            </a:extLst>
          </p:cNvPr>
          <p:cNvPicPr>
            <a:picLocks noChangeAspect="1"/>
          </p:cNvPicPr>
          <p:nvPr/>
        </p:nvPicPr>
        <p:blipFill>
          <a:blip r:embed="rId2"/>
          <a:srcRect l="22917" t="21852" r="27917" b="15185"/>
          <a:stretch>
            <a:fillRect/>
          </a:stretch>
        </p:blipFill>
        <p:spPr>
          <a:xfrm>
            <a:off x="3810000" y="1619573"/>
            <a:ext cx="10668000" cy="7684576"/>
          </a:xfrm>
          <a:prstGeom prst="rect">
            <a:avLst/>
          </a:prstGeom>
        </p:spPr>
      </p:pic>
      <p:sp>
        <p:nvSpPr>
          <p:cNvPr id="5" name="Title 3">
            <a:extLst>
              <a:ext uri="{FF2B5EF4-FFF2-40B4-BE49-F238E27FC236}">
                <a16:creationId xmlns:a16="http://schemas.microsoft.com/office/drawing/2014/main" id="{59D45EF3-9BB6-0601-5A4F-21C9E3A896DD}"/>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800" b="0" i="1" u="none" strike="noStrike" kern="1200" cap="none" spc="0" normalizeH="0" baseline="0" noProof="0" dirty="0">
                <a:ln>
                  <a:noFill/>
                </a:ln>
                <a:solidFill>
                  <a:srgbClr val="5E5E5E"/>
                </a:solidFill>
                <a:effectLst/>
                <a:uLnTx/>
                <a:uFillTx/>
                <a:latin typeface="Poppins SemiBold"/>
                <a:ea typeface="+mj-ea"/>
                <a:cs typeface="+mj-cs"/>
              </a:rPr>
              <a:t>AI + Industrialization + Data-Centric Owners</a:t>
            </a:r>
          </a:p>
        </p:txBody>
      </p:sp>
    </p:spTree>
    <p:extLst>
      <p:ext uri="{BB962C8B-B14F-4D97-AF65-F5344CB8AC3E}">
        <p14:creationId xmlns:p14="http://schemas.microsoft.com/office/powerpoint/2010/main" val="3860408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E10B-5448-B5D1-E650-1F3B77AC373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C1C256-3A8D-8CF6-DB70-08E58A86114C}"/>
              </a:ext>
            </a:extLst>
          </p:cNvPr>
          <p:cNvSpPr>
            <a:spLocks noGrp="1"/>
          </p:cNvSpPr>
          <p:nvPr>
            <p:ph idx="1"/>
          </p:nvPr>
        </p:nvSpPr>
        <p:spPr>
          <a:xfrm>
            <a:off x="411480" y="2324100"/>
            <a:ext cx="16459200" cy="6667236"/>
          </a:xfrm>
        </p:spPr>
        <p:txBody>
          <a:bodyPr/>
          <a:lstStyle/>
          <a:p>
            <a:r>
              <a:rPr lang="en-US" b="1" dirty="0">
                <a:solidFill>
                  <a:schemeClr val="bg2">
                    <a:lumMod val="75000"/>
                  </a:schemeClr>
                </a:solidFill>
              </a:rPr>
              <a:t>AI Integration</a:t>
            </a:r>
          </a:p>
          <a:p>
            <a:pPr lvl="1">
              <a:buFont typeface="Courier New" panose="02070309020205020404" pitchFamily="49" charset="0"/>
              <a:buChar char="o"/>
            </a:pPr>
            <a:r>
              <a:rPr lang="en-US" i="1" dirty="0">
                <a:solidFill>
                  <a:schemeClr val="bg2">
                    <a:lumMod val="75000"/>
                  </a:schemeClr>
                </a:solidFill>
              </a:rPr>
              <a:t>Cost modeling, risk analysis, and scheduling will become increasingly AI-enabled.</a:t>
            </a:r>
          </a:p>
          <a:p>
            <a:endParaRPr lang="en-US" sz="1050" dirty="0">
              <a:solidFill>
                <a:schemeClr val="bg2">
                  <a:lumMod val="75000"/>
                </a:schemeClr>
              </a:solidFill>
            </a:endParaRPr>
          </a:p>
          <a:p>
            <a:r>
              <a:rPr lang="en-US" b="1" dirty="0">
                <a:solidFill>
                  <a:schemeClr val="bg2">
                    <a:lumMod val="75000"/>
                  </a:schemeClr>
                </a:solidFill>
              </a:rPr>
              <a:t>Industrialized Construction</a:t>
            </a:r>
          </a:p>
          <a:p>
            <a:pPr lvl="1">
              <a:buFont typeface="Courier New" panose="02070309020205020404" pitchFamily="49" charset="0"/>
              <a:buChar char="o"/>
            </a:pPr>
            <a:r>
              <a:rPr lang="en-US" i="1" dirty="0">
                <a:solidFill>
                  <a:schemeClr val="bg2">
                    <a:lumMod val="75000"/>
                  </a:schemeClr>
                </a:solidFill>
              </a:rPr>
              <a:t>Growth of </a:t>
            </a:r>
            <a:r>
              <a:rPr lang="en-US" i="1" dirty="0" err="1">
                <a:solidFill>
                  <a:schemeClr val="bg2">
                    <a:lumMod val="75000"/>
                  </a:schemeClr>
                </a:solidFill>
              </a:rPr>
              <a:t>DfMA</a:t>
            </a:r>
            <a:r>
              <a:rPr lang="en-US" i="1" dirty="0">
                <a:solidFill>
                  <a:schemeClr val="bg2">
                    <a:lumMod val="75000"/>
                  </a:schemeClr>
                </a:solidFill>
              </a:rPr>
              <a:t>, prefabrication and productization/modular construction puts more design, sourcing and cost decisions into preconstruction.</a:t>
            </a:r>
          </a:p>
          <a:p>
            <a:pPr lvl="1">
              <a:buFont typeface="Courier New" panose="02070309020205020404" pitchFamily="49" charset="0"/>
              <a:buChar char="o"/>
            </a:pPr>
            <a:endParaRPr lang="en-US" sz="1050" b="1" dirty="0">
              <a:solidFill>
                <a:schemeClr val="bg2">
                  <a:lumMod val="75000"/>
                </a:schemeClr>
              </a:solidFill>
            </a:endParaRPr>
          </a:p>
          <a:p>
            <a:r>
              <a:rPr lang="en-US" b="1" dirty="0">
                <a:solidFill>
                  <a:schemeClr val="bg2">
                    <a:lumMod val="75000"/>
                  </a:schemeClr>
                </a:solidFill>
              </a:rPr>
              <a:t>Data-centric Owners</a:t>
            </a:r>
          </a:p>
          <a:p>
            <a:pPr lvl="1">
              <a:buFont typeface="Courier New" panose="02070309020205020404" pitchFamily="49" charset="0"/>
              <a:buChar char="o"/>
              <a:defRPr/>
            </a:pPr>
            <a:r>
              <a:rPr kumimoji="0" lang="en-US" sz="3000" b="0" i="1"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Arial" panose="020B0604020202020204" pitchFamily="34" charset="0"/>
              </a:rPr>
              <a:t>Owners will demand structured handover data starting in preconstruction to optimize asset management and support Digital Twins</a:t>
            </a:r>
            <a:r>
              <a:rPr lang="en-US" i="1" dirty="0">
                <a:solidFill>
                  <a:schemeClr val="bg2">
                    <a:lumMod val="75000"/>
                  </a:schemeClr>
                </a:solidFill>
              </a:rPr>
              <a:t>.</a:t>
            </a:r>
            <a:endParaRPr kumimoji="0" lang="en-US" sz="3000" b="0" i="1" u="none" strike="noStrike" kern="1200" cap="none" spc="0" normalizeH="0" baseline="0" noProof="0" dirty="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endParaRPr kumimoji="0" lang="en-US" sz="1100"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ts val="1001"/>
              </a:spcBef>
              <a:spcAft>
                <a:spcPct val="0"/>
              </a:spcAft>
              <a:buClr>
                <a:srgbClr val="486B67"/>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Economic Cycles</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Even if growth slows, projects will be judged more heavily on certainty, speed to market, and life-cycle value — </a:t>
            </a:r>
            <a:r>
              <a:rPr kumimoji="0" lang="en-US" b="1" i="1" u="sng"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all anchored in preconstruction</a:t>
            </a:r>
            <a:r>
              <a:rPr kumimoji="0" lang="en-US"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a:t>
            </a:r>
          </a:p>
        </p:txBody>
      </p:sp>
      <p:sp>
        <p:nvSpPr>
          <p:cNvPr id="3" name="Text Placeholder 2">
            <a:extLst>
              <a:ext uri="{FF2B5EF4-FFF2-40B4-BE49-F238E27FC236}">
                <a16:creationId xmlns:a16="http://schemas.microsoft.com/office/drawing/2014/main" id="{8BFB72C3-604A-4562-34DA-01C87D8DDE3F}"/>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E21B4062-0F33-1DDC-17EA-F68D389939A2}"/>
              </a:ext>
            </a:extLst>
          </p:cNvPr>
          <p:cNvSpPr>
            <a:spLocks noGrp="1"/>
          </p:cNvSpPr>
          <p:nvPr>
            <p:ph type="title"/>
          </p:nvPr>
        </p:nvSpPr>
        <p:spPr/>
        <p:txBody>
          <a:bodyPr/>
          <a:lstStyle/>
          <a:p>
            <a:r>
              <a:rPr lang="en-US" dirty="0"/>
              <a:t>Future Outlook</a:t>
            </a:r>
          </a:p>
        </p:txBody>
      </p:sp>
      <p:sp>
        <p:nvSpPr>
          <p:cNvPr id="5" name="Slide Number Placeholder 4">
            <a:extLst>
              <a:ext uri="{FF2B5EF4-FFF2-40B4-BE49-F238E27FC236}">
                <a16:creationId xmlns:a16="http://schemas.microsoft.com/office/drawing/2014/main" id="{AEC4CB54-85F9-9400-6E36-0D911AB1C5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18004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08554-B0A2-6F15-7B21-BB5962C9FF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688459-6569-FBE6-5A85-427F5C81FBC0}"/>
              </a:ext>
            </a:extLst>
          </p:cNvPr>
          <p:cNvSpPr>
            <a:spLocks noGrp="1"/>
          </p:cNvSpPr>
          <p:nvPr>
            <p:ph idx="1"/>
          </p:nvPr>
        </p:nvSpPr>
        <p:spPr>
          <a:xfrm>
            <a:off x="411480" y="2324100"/>
            <a:ext cx="5074920" cy="6667236"/>
          </a:xfrm>
        </p:spPr>
        <p:txBody>
          <a:bodyPr/>
          <a:lstStyle/>
          <a:p>
            <a:pPr marL="342900" marR="0" lvl="0" indent="-342900" algn="l" defTabSz="914400" rtl="0" eaLnBrk="1" fontAlgn="base" latinLnBrk="0" hangingPunct="1">
              <a:lnSpc>
                <a:spcPct val="90000"/>
              </a:lnSpc>
              <a:spcBef>
                <a:spcPts val="1001"/>
              </a:spcBef>
              <a:spcAft>
                <a:spcPct val="0"/>
              </a:spcAft>
              <a:buClr>
                <a:srgbClr val="486B67"/>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Knowledge Transfer</a:t>
            </a:r>
          </a:p>
          <a:p>
            <a:pPr marL="1028700" marR="0" lvl="1" indent="-342900" algn="l" defTabSz="914400" rtl="0" eaLnBrk="1" fontAlgn="base" latinLnBrk="0" hangingPunct="1">
              <a:lnSpc>
                <a:spcPct val="90000"/>
              </a:lnSpc>
              <a:spcBef>
                <a:spcPts val="1001"/>
              </a:spcBef>
              <a:spcAft>
                <a:spcPct val="0"/>
              </a:spcAft>
              <a:buClrTx/>
              <a:buSzTx/>
              <a:buFont typeface="Courier New" panose="02070309020205020404" pitchFamily="49" charset="0"/>
              <a:buChar char="o"/>
              <a:tabLst/>
              <a:defRPr/>
            </a:pPr>
            <a:r>
              <a:rPr kumimoji="0" lang="en-US" b="0" i="1" u="none" strike="noStrike" kern="1200" cap="none" spc="0" normalizeH="0" baseline="0" noProof="0" dirty="0">
                <a:ln>
                  <a:noFill/>
                </a:ln>
                <a:solidFill>
                  <a:srgbClr val="5E5E5E">
                    <a:lumMod val="50000"/>
                  </a:srgbClr>
                </a:solidFill>
                <a:effectLst/>
                <a:uLnTx/>
                <a:uFillTx/>
                <a:latin typeface="Arial" panose="020B0604020202020204" pitchFamily="34" charset="0"/>
                <a:ea typeface="+mn-ea"/>
                <a:cs typeface="Arial" panose="020B0604020202020204" pitchFamily="34" charset="0"/>
              </a:rPr>
              <a:t>How your organization will leverage the experience of seasoned preconstruction professionals to train, guide and nurture incoming staff </a:t>
            </a:r>
          </a:p>
        </p:txBody>
      </p:sp>
      <p:sp>
        <p:nvSpPr>
          <p:cNvPr id="3" name="Text Placeholder 2">
            <a:extLst>
              <a:ext uri="{FF2B5EF4-FFF2-40B4-BE49-F238E27FC236}">
                <a16:creationId xmlns:a16="http://schemas.microsoft.com/office/drawing/2014/main" id="{CA0A5139-5042-BCDA-4530-AA70EDE2A7ED}"/>
              </a:ext>
            </a:extLst>
          </p:cNvPr>
          <p:cNvSpPr>
            <a:spLocks noGrp="1"/>
          </p:cNvSpPr>
          <p:nvPr>
            <p:ph type="body" sz="quarter" idx="13"/>
          </p:nvPr>
        </p:nvSpPr>
        <p:spPr/>
        <p:txBody>
          <a:bodyPr/>
          <a:lstStyle/>
          <a:p>
            <a:r>
              <a:rPr lang="en-US" dirty="0"/>
              <a:t>KEY TRENDS</a:t>
            </a:r>
          </a:p>
        </p:txBody>
      </p:sp>
      <p:sp>
        <p:nvSpPr>
          <p:cNvPr id="4" name="Title 3">
            <a:extLst>
              <a:ext uri="{FF2B5EF4-FFF2-40B4-BE49-F238E27FC236}">
                <a16:creationId xmlns:a16="http://schemas.microsoft.com/office/drawing/2014/main" id="{57D51CD7-0C27-729F-B3DC-C06CF9FD248A}"/>
              </a:ext>
            </a:extLst>
          </p:cNvPr>
          <p:cNvSpPr>
            <a:spLocks noGrp="1"/>
          </p:cNvSpPr>
          <p:nvPr>
            <p:ph type="title"/>
          </p:nvPr>
        </p:nvSpPr>
        <p:spPr/>
        <p:txBody>
          <a:bodyPr/>
          <a:lstStyle/>
          <a:p>
            <a:r>
              <a:rPr lang="en-US" dirty="0"/>
              <a:t>Future Outlook</a:t>
            </a:r>
          </a:p>
        </p:txBody>
      </p:sp>
      <p:sp>
        <p:nvSpPr>
          <p:cNvPr id="5" name="Slide Number Placeholder 4">
            <a:extLst>
              <a:ext uri="{FF2B5EF4-FFF2-40B4-BE49-F238E27FC236}">
                <a16:creationId xmlns:a16="http://schemas.microsoft.com/office/drawing/2014/main" id="{88DF5F35-6E27-09C8-EA5A-4E679F55B0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C1257D9E-5CD7-72EF-2D62-F589769BD9D9}"/>
              </a:ext>
            </a:extLst>
          </p:cNvPr>
          <p:cNvPicPr>
            <a:picLocks noChangeAspect="1"/>
          </p:cNvPicPr>
          <p:nvPr/>
        </p:nvPicPr>
        <p:blipFill>
          <a:blip r:embed="rId2"/>
          <a:srcRect l="55000" t="27037" r="15834" b="10741"/>
          <a:stretch>
            <a:fillRect/>
          </a:stretch>
        </p:blipFill>
        <p:spPr>
          <a:xfrm>
            <a:off x="12098110" y="2781300"/>
            <a:ext cx="5562602" cy="6400800"/>
          </a:xfrm>
          <a:prstGeom prst="rect">
            <a:avLst/>
          </a:prstGeom>
        </p:spPr>
      </p:pic>
      <p:pic>
        <p:nvPicPr>
          <p:cNvPr id="7" name="Picture 6">
            <a:extLst>
              <a:ext uri="{FF2B5EF4-FFF2-40B4-BE49-F238E27FC236}">
                <a16:creationId xmlns:a16="http://schemas.microsoft.com/office/drawing/2014/main" id="{CF73998E-A29C-3B4D-7D52-412CB0272A98}"/>
              </a:ext>
            </a:extLst>
          </p:cNvPr>
          <p:cNvPicPr>
            <a:picLocks noChangeAspect="1"/>
          </p:cNvPicPr>
          <p:nvPr/>
        </p:nvPicPr>
        <p:blipFill>
          <a:blip r:embed="rId3"/>
          <a:srcRect l="16667" t="51508" r="46250" b="9260"/>
          <a:stretch>
            <a:fillRect/>
          </a:stretch>
        </p:blipFill>
        <p:spPr>
          <a:xfrm>
            <a:off x="5449662" y="3162300"/>
            <a:ext cx="6781800" cy="4281724"/>
          </a:xfrm>
          <a:prstGeom prst="rect">
            <a:avLst/>
          </a:prstGeom>
        </p:spPr>
      </p:pic>
      <p:grpSp>
        <p:nvGrpSpPr>
          <p:cNvPr id="11" name="Group 10">
            <a:extLst>
              <a:ext uri="{FF2B5EF4-FFF2-40B4-BE49-F238E27FC236}">
                <a16:creationId xmlns:a16="http://schemas.microsoft.com/office/drawing/2014/main" id="{653DD273-9632-F086-B364-AF2895860ABC}"/>
              </a:ext>
            </a:extLst>
          </p:cNvPr>
          <p:cNvGrpSpPr/>
          <p:nvPr/>
        </p:nvGrpSpPr>
        <p:grpSpPr>
          <a:xfrm>
            <a:off x="5562600" y="1409700"/>
            <a:ext cx="12098112" cy="1502251"/>
            <a:chOff x="5686968" y="1812449"/>
            <a:chExt cx="12098112" cy="1502251"/>
          </a:xfrm>
        </p:grpSpPr>
        <p:pic>
          <p:nvPicPr>
            <p:cNvPr id="9" name="Picture 8">
              <a:extLst>
                <a:ext uri="{FF2B5EF4-FFF2-40B4-BE49-F238E27FC236}">
                  <a16:creationId xmlns:a16="http://schemas.microsoft.com/office/drawing/2014/main" id="{1FF93FCC-DB0C-CEBF-3B4C-DEE2D730B4B5}"/>
                </a:ext>
              </a:extLst>
            </p:cNvPr>
            <p:cNvPicPr>
              <a:picLocks noChangeAspect="1"/>
            </p:cNvPicPr>
            <p:nvPr/>
          </p:nvPicPr>
          <p:blipFill>
            <a:blip r:embed="rId3"/>
            <a:srcRect l="16667" t="41851" r="48833" b="50883"/>
            <a:stretch>
              <a:fillRect/>
            </a:stretch>
          </p:blipFill>
          <p:spPr>
            <a:xfrm>
              <a:off x="5686968" y="1812449"/>
              <a:ext cx="12098112" cy="1433277"/>
            </a:xfrm>
            <a:prstGeom prst="rect">
              <a:avLst/>
            </a:prstGeom>
          </p:spPr>
        </p:pic>
        <p:sp>
          <p:nvSpPr>
            <p:cNvPr id="10" name="Rectangle 9">
              <a:extLst>
                <a:ext uri="{FF2B5EF4-FFF2-40B4-BE49-F238E27FC236}">
                  <a16:creationId xmlns:a16="http://schemas.microsoft.com/office/drawing/2014/main" id="{F0A4AF17-19BA-2955-404A-F3ABB68A614C}"/>
                </a:ext>
              </a:extLst>
            </p:cNvPr>
            <p:cNvSpPr/>
            <p:nvPr/>
          </p:nvSpPr>
          <p:spPr>
            <a:xfrm>
              <a:off x="13030200" y="2705100"/>
              <a:ext cx="14478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7158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AA75-DC37-1481-653A-85B5FCF1D808}"/>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104902D3-803C-B1EF-9593-3E0697A07A9C}"/>
              </a:ext>
            </a:extLst>
          </p:cNvPr>
          <p:cNvSpPr>
            <a:spLocks noGrp="1"/>
          </p:cNvSpPr>
          <p:nvPr>
            <p:ph type="title"/>
          </p:nvPr>
        </p:nvSpPr>
        <p:spPr/>
        <p:txBody>
          <a:bodyPr>
            <a:normAutofit/>
          </a:bodyPr>
          <a:lstStyle/>
          <a:p>
            <a:r>
              <a:rPr lang="en-US" sz="7200" b="1" dirty="0"/>
              <a:t>New Dodge Research </a:t>
            </a:r>
          </a:p>
        </p:txBody>
      </p:sp>
      <p:sp>
        <p:nvSpPr>
          <p:cNvPr id="22" name="Text Placeholder 21">
            <a:extLst>
              <a:ext uri="{FF2B5EF4-FFF2-40B4-BE49-F238E27FC236}">
                <a16:creationId xmlns:a16="http://schemas.microsoft.com/office/drawing/2014/main" id="{5F0DDD76-A942-DCD9-E732-4EEB41FBEF80}"/>
              </a:ext>
            </a:extLst>
          </p:cNvPr>
          <p:cNvSpPr>
            <a:spLocks noGrp="1"/>
          </p:cNvSpPr>
          <p:nvPr>
            <p:ph type="body" sz="quarter" idx="10"/>
          </p:nvPr>
        </p:nvSpPr>
        <p:spPr/>
        <p:txBody>
          <a:bodyPr/>
          <a:lstStyle/>
          <a:p>
            <a:r>
              <a:rPr lang="en-US" sz="7200" i="1" dirty="0"/>
              <a:t>Free reports on key trends </a:t>
            </a:r>
          </a:p>
        </p:txBody>
      </p:sp>
    </p:spTree>
    <p:extLst>
      <p:ext uri="{BB962C8B-B14F-4D97-AF65-F5344CB8AC3E}">
        <p14:creationId xmlns:p14="http://schemas.microsoft.com/office/powerpoint/2010/main" val="2549782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52605-E224-38F8-DE10-E7DE096A57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35B87C-5FC2-F739-A8B9-309AC2BA99B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3" name="Picture 2" descr="A qr code on a white background&#10;&#10;Description automatically generated">
            <a:extLst>
              <a:ext uri="{FF2B5EF4-FFF2-40B4-BE49-F238E27FC236}">
                <a16:creationId xmlns:a16="http://schemas.microsoft.com/office/drawing/2014/main" id="{5135B625-C9DE-81CA-340E-49F6B970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72" y="1562100"/>
            <a:ext cx="2277495" cy="2277495"/>
          </a:xfrm>
          <a:prstGeom prst="rect">
            <a:avLst/>
          </a:prstGeom>
        </p:spPr>
      </p:pic>
      <p:pic>
        <p:nvPicPr>
          <p:cNvPr id="5" name="Picture 4">
            <a:extLst>
              <a:ext uri="{FF2B5EF4-FFF2-40B4-BE49-F238E27FC236}">
                <a16:creationId xmlns:a16="http://schemas.microsoft.com/office/drawing/2014/main" id="{12A45FDB-48E3-B366-D770-1FA8B2C8FF65}"/>
              </a:ext>
            </a:extLst>
          </p:cNvPr>
          <p:cNvPicPr>
            <a:picLocks noChangeAspect="1"/>
          </p:cNvPicPr>
          <p:nvPr/>
        </p:nvPicPr>
        <p:blipFill>
          <a:blip r:embed="rId3"/>
          <a:srcRect l="30833" t="30741" r="35833" b="24074"/>
          <a:stretch>
            <a:fillRect/>
          </a:stretch>
        </p:blipFill>
        <p:spPr>
          <a:xfrm>
            <a:off x="7696200" y="1562101"/>
            <a:ext cx="5105400" cy="3892868"/>
          </a:xfrm>
          <a:prstGeom prst="rect">
            <a:avLst/>
          </a:prstGeom>
        </p:spPr>
      </p:pic>
      <p:pic>
        <p:nvPicPr>
          <p:cNvPr id="6" name="Picture 5">
            <a:extLst>
              <a:ext uri="{FF2B5EF4-FFF2-40B4-BE49-F238E27FC236}">
                <a16:creationId xmlns:a16="http://schemas.microsoft.com/office/drawing/2014/main" id="{28048940-9FE0-8AF3-251E-D6A2238C43EC}"/>
              </a:ext>
            </a:extLst>
          </p:cNvPr>
          <p:cNvPicPr>
            <a:picLocks noChangeAspect="1"/>
          </p:cNvPicPr>
          <p:nvPr/>
        </p:nvPicPr>
        <p:blipFill>
          <a:blip r:embed="rId4"/>
          <a:srcRect l="23750" t="20371" r="28333" b="14138"/>
          <a:stretch>
            <a:fillRect/>
          </a:stretch>
        </p:blipFill>
        <p:spPr>
          <a:xfrm>
            <a:off x="2679032" y="1562100"/>
            <a:ext cx="4948989" cy="3804827"/>
          </a:xfrm>
          <a:prstGeom prst="rect">
            <a:avLst/>
          </a:prstGeom>
        </p:spPr>
      </p:pic>
      <p:pic>
        <p:nvPicPr>
          <p:cNvPr id="8" name="Picture 7">
            <a:extLst>
              <a:ext uri="{FF2B5EF4-FFF2-40B4-BE49-F238E27FC236}">
                <a16:creationId xmlns:a16="http://schemas.microsoft.com/office/drawing/2014/main" id="{F9B1338D-5705-A563-F672-3850D89AADF0}"/>
              </a:ext>
            </a:extLst>
          </p:cNvPr>
          <p:cNvPicPr>
            <a:picLocks noChangeAspect="1"/>
          </p:cNvPicPr>
          <p:nvPr/>
        </p:nvPicPr>
        <p:blipFill>
          <a:blip r:embed="rId5"/>
          <a:srcRect l="23750" t="20371" r="28750" b="14444"/>
          <a:stretch>
            <a:fillRect/>
          </a:stretch>
        </p:blipFill>
        <p:spPr>
          <a:xfrm>
            <a:off x="685800" y="5639353"/>
            <a:ext cx="4847357" cy="3741820"/>
          </a:xfrm>
          <a:prstGeom prst="rect">
            <a:avLst/>
          </a:prstGeom>
        </p:spPr>
      </p:pic>
      <p:pic>
        <p:nvPicPr>
          <p:cNvPr id="10" name="Picture 9">
            <a:extLst>
              <a:ext uri="{FF2B5EF4-FFF2-40B4-BE49-F238E27FC236}">
                <a16:creationId xmlns:a16="http://schemas.microsoft.com/office/drawing/2014/main" id="{42A791C9-E47E-9F4C-8783-4C43E0AF9D51}"/>
              </a:ext>
            </a:extLst>
          </p:cNvPr>
          <p:cNvPicPr>
            <a:picLocks noChangeAspect="1"/>
          </p:cNvPicPr>
          <p:nvPr/>
        </p:nvPicPr>
        <p:blipFill>
          <a:blip r:embed="rId6"/>
          <a:srcRect l="18750" t="24075" r="23750" b="18889"/>
          <a:stretch>
            <a:fillRect/>
          </a:stretch>
        </p:blipFill>
        <p:spPr>
          <a:xfrm>
            <a:off x="11193196" y="5639353"/>
            <a:ext cx="6706118" cy="3741820"/>
          </a:xfrm>
          <a:prstGeom prst="rect">
            <a:avLst/>
          </a:prstGeom>
          <a:ln>
            <a:solidFill>
              <a:srgbClr val="000000"/>
            </a:solidFill>
          </a:ln>
        </p:spPr>
      </p:pic>
      <p:pic>
        <p:nvPicPr>
          <p:cNvPr id="12" name="Picture 11">
            <a:extLst>
              <a:ext uri="{FF2B5EF4-FFF2-40B4-BE49-F238E27FC236}">
                <a16:creationId xmlns:a16="http://schemas.microsoft.com/office/drawing/2014/main" id="{4585BEBC-C9AA-7FEE-4CED-987BF37CA5C6}"/>
              </a:ext>
            </a:extLst>
          </p:cNvPr>
          <p:cNvPicPr>
            <a:picLocks noChangeAspect="1"/>
          </p:cNvPicPr>
          <p:nvPr/>
        </p:nvPicPr>
        <p:blipFill>
          <a:blip r:embed="rId7"/>
          <a:srcRect l="23750" t="21111" r="28750" b="14445"/>
          <a:stretch>
            <a:fillRect/>
          </a:stretch>
        </p:blipFill>
        <p:spPr>
          <a:xfrm>
            <a:off x="12954000" y="1609063"/>
            <a:ext cx="4953000" cy="3779921"/>
          </a:xfrm>
          <a:prstGeom prst="rect">
            <a:avLst/>
          </a:prstGeom>
        </p:spPr>
      </p:pic>
      <p:pic>
        <p:nvPicPr>
          <p:cNvPr id="14" name="Picture 13">
            <a:extLst>
              <a:ext uri="{FF2B5EF4-FFF2-40B4-BE49-F238E27FC236}">
                <a16:creationId xmlns:a16="http://schemas.microsoft.com/office/drawing/2014/main" id="{980C7B65-0F97-172D-7C8F-23715C408149}"/>
              </a:ext>
            </a:extLst>
          </p:cNvPr>
          <p:cNvPicPr>
            <a:picLocks noChangeAspect="1"/>
          </p:cNvPicPr>
          <p:nvPr/>
        </p:nvPicPr>
        <p:blipFill>
          <a:blip r:embed="rId8"/>
          <a:srcRect l="23750" t="20370" r="28750" b="15185"/>
          <a:stretch>
            <a:fillRect/>
          </a:stretch>
        </p:blipFill>
        <p:spPr>
          <a:xfrm>
            <a:off x="5867400" y="5639353"/>
            <a:ext cx="4903075" cy="3741820"/>
          </a:xfrm>
          <a:prstGeom prst="rect">
            <a:avLst/>
          </a:prstGeom>
        </p:spPr>
      </p:pic>
      <p:sp>
        <p:nvSpPr>
          <p:cNvPr id="15" name="Title 3">
            <a:extLst>
              <a:ext uri="{FF2B5EF4-FFF2-40B4-BE49-F238E27FC236}">
                <a16:creationId xmlns:a16="http://schemas.microsoft.com/office/drawing/2014/main" id="{98874D99-D091-DFFD-FECD-AA740429720E}"/>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Recent Research Reports</a:t>
            </a:r>
          </a:p>
        </p:txBody>
      </p:sp>
      <p:sp>
        <p:nvSpPr>
          <p:cNvPr id="17" name="TextBox 16">
            <a:extLst>
              <a:ext uri="{FF2B5EF4-FFF2-40B4-BE49-F238E27FC236}">
                <a16:creationId xmlns:a16="http://schemas.microsoft.com/office/drawing/2014/main" id="{361C491A-49EB-5F5F-59F1-A07601AB09E1}"/>
              </a:ext>
            </a:extLst>
          </p:cNvPr>
          <p:cNvSpPr txBox="1"/>
          <p:nvPr/>
        </p:nvSpPr>
        <p:spPr>
          <a:xfrm>
            <a:off x="561771" y="3908683"/>
            <a:ext cx="15888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E5E5E">
                    <a:lumMod val="50000"/>
                  </a:srgbClr>
                </a:solidFill>
                <a:effectLst/>
                <a:uLnTx/>
                <a:uFillTx/>
                <a:latin typeface="Poppins"/>
                <a:ea typeface="+mn-ea"/>
                <a:cs typeface="+mn-cs"/>
              </a:rPr>
              <a:t>FREE</a:t>
            </a:r>
          </a:p>
        </p:txBody>
      </p:sp>
    </p:spTree>
    <p:extLst>
      <p:ext uri="{BB962C8B-B14F-4D97-AF65-F5344CB8AC3E}">
        <p14:creationId xmlns:p14="http://schemas.microsoft.com/office/powerpoint/2010/main" val="246297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91C8-CA9D-C65A-1818-2859AEC09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A50E2-1108-23E7-433F-55A4A522FFDA}"/>
              </a:ext>
            </a:extLst>
          </p:cNvPr>
          <p:cNvSpPr>
            <a:spLocks noGrp="1"/>
          </p:cNvSpPr>
          <p:nvPr>
            <p:ph type="ctrTitle"/>
          </p:nvPr>
        </p:nvSpPr>
        <p:spPr/>
        <p:txBody>
          <a:bodyPr/>
          <a:lstStyle/>
          <a:p>
            <a:r>
              <a:rPr lang="en-US" dirty="0"/>
              <a:t>Questions</a:t>
            </a:r>
          </a:p>
        </p:txBody>
      </p:sp>
      <p:sp>
        <p:nvSpPr>
          <p:cNvPr id="4" name="Text Placeholder 3">
            <a:extLst>
              <a:ext uri="{FF2B5EF4-FFF2-40B4-BE49-F238E27FC236}">
                <a16:creationId xmlns:a16="http://schemas.microsoft.com/office/drawing/2014/main" id="{0C1084A2-F37F-A833-98B9-FF3A94522FDF}"/>
              </a:ext>
            </a:extLst>
          </p:cNvPr>
          <p:cNvSpPr>
            <a:spLocks noGrp="1"/>
          </p:cNvSpPr>
          <p:nvPr>
            <p:ph type="body" sz="quarter" idx="10"/>
          </p:nvPr>
        </p:nvSpPr>
        <p:spPr>
          <a:xfrm>
            <a:off x="2170896" y="6819900"/>
            <a:ext cx="15506700" cy="1569660"/>
          </a:xfrm>
        </p:spPr>
        <p:txBody>
          <a:bodyPr/>
          <a:lstStyle/>
          <a:p>
            <a:pPr lvl="0" algn="ctr">
              <a:lnSpc>
                <a:spcPct val="100000"/>
              </a:lnSpc>
              <a:defRPr/>
            </a:pPr>
            <a:r>
              <a:rPr lang="en-US" sz="6600" dirty="0">
                <a:solidFill>
                  <a:srgbClr val="000000">
                    <a:lumMod val="75000"/>
                    <a:lumOff val="25000"/>
                  </a:srgbClr>
                </a:solidFill>
                <a:latin typeface="Arial" panose="020B0604020202020204" pitchFamily="34" charset="0"/>
                <a:cs typeface="Arial" panose="020B0604020202020204" pitchFamily="34" charset="0"/>
                <a:hlinkClick r:id="rId2"/>
              </a:rPr>
              <a:t>steve.jones@construction.com</a:t>
            </a:r>
            <a:r>
              <a:rPr lang="en-US" sz="6600" dirty="0">
                <a:solidFill>
                  <a:srgbClr val="000000">
                    <a:lumMod val="75000"/>
                    <a:lumOff val="25000"/>
                  </a:srgbClr>
                </a:solidFill>
                <a:latin typeface="Arial" panose="020B0604020202020204" pitchFamily="34" charset="0"/>
                <a:cs typeface="Arial" panose="020B0604020202020204" pitchFamily="34" charset="0"/>
              </a:rPr>
              <a:t> </a:t>
            </a:r>
            <a:endParaRPr lang="en-US" sz="4800" dirty="0"/>
          </a:p>
        </p:txBody>
      </p:sp>
      <p:sp>
        <p:nvSpPr>
          <p:cNvPr id="5" name="TextBox 4">
            <a:extLst>
              <a:ext uri="{FF2B5EF4-FFF2-40B4-BE49-F238E27FC236}">
                <a16:creationId xmlns:a16="http://schemas.microsoft.com/office/drawing/2014/main" id="{30CFF00F-E8D4-DEBC-EB3A-18CDD82931E7}"/>
              </a:ext>
            </a:extLst>
          </p:cNvPr>
          <p:cNvSpPr txBox="1"/>
          <p:nvPr/>
        </p:nvSpPr>
        <p:spPr>
          <a:xfrm>
            <a:off x="5947860" y="5326381"/>
            <a:ext cx="7351693" cy="1569660"/>
          </a:xfrm>
          <a:prstGeom prst="rect">
            <a:avLst/>
          </a:prstGeom>
          <a:noFill/>
        </p:spPr>
        <p:txBody>
          <a:bodyPr wrap="none" rtlCol="0">
            <a:spAutoFit/>
          </a:bodyPr>
          <a:lstStyle/>
          <a:p>
            <a:r>
              <a:rPr lang="en-US" sz="9600" dirty="0"/>
              <a:t>Thank you!!!!!</a:t>
            </a:r>
          </a:p>
        </p:txBody>
      </p:sp>
      <p:pic>
        <p:nvPicPr>
          <p:cNvPr id="1026" name="Picture 2" descr="drinking from a fire hose Memes &amp; GIFs - Imgflip">
            <a:extLst>
              <a:ext uri="{FF2B5EF4-FFF2-40B4-BE49-F238E27FC236}">
                <a16:creationId xmlns:a16="http://schemas.microsoft.com/office/drawing/2014/main" id="{13313F2A-66DE-CE04-AD92-7BBEAEB45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92"/>
          <a:stretch>
            <a:fillRect/>
          </a:stretch>
        </p:blipFill>
        <p:spPr bwMode="auto">
          <a:xfrm>
            <a:off x="5255147" y="1610334"/>
            <a:ext cx="8044406" cy="3391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qr code on a white background&#10;&#10;Description automatically generated">
            <a:extLst>
              <a:ext uri="{FF2B5EF4-FFF2-40B4-BE49-F238E27FC236}">
                <a16:creationId xmlns:a16="http://schemas.microsoft.com/office/drawing/2014/main" id="{A3FEAFD5-A055-0612-EF69-348795EA4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72" y="1562100"/>
            <a:ext cx="2277495" cy="2277495"/>
          </a:xfrm>
          <a:prstGeom prst="rect">
            <a:avLst/>
          </a:prstGeom>
        </p:spPr>
      </p:pic>
    </p:spTree>
    <p:extLst>
      <p:ext uri="{BB962C8B-B14F-4D97-AF65-F5344CB8AC3E}">
        <p14:creationId xmlns:p14="http://schemas.microsoft.com/office/powerpoint/2010/main" val="2918866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BEC5-C670-2ABD-4081-2641C195F5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92490-1FBE-3795-AFE5-E36A4DE6A8D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0DDFEA-898B-164A-A983-E172D93526E3}" type="slidenum">
              <a:rPr kumimoji="0" lang="en-GB" sz="135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itle 3">
            <a:extLst>
              <a:ext uri="{FF2B5EF4-FFF2-40B4-BE49-F238E27FC236}">
                <a16:creationId xmlns:a16="http://schemas.microsoft.com/office/drawing/2014/main" id="{2FCFF5B2-631E-3D5A-E665-28ACBC560E55}"/>
              </a:ext>
            </a:extLst>
          </p:cNvPr>
          <p:cNvSpPr txBox="1">
            <a:spLocks/>
          </p:cNvSpPr>
          <p:nvPr/>
        </p:nvSpPr>
        <p:spPr>
          <a:xfrm>
            <a:off x="457200" y="644652"/>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5E5E5E"/>
                </a:solidFill>
                <a:effectLst/>
                <a:uLnTx/>
                <a:uFillTx/>
                <a:latin typeface="Poppins SemiBold"/>
                <a:ea typeface="+mj-ea"/>
                <a:cs typeface="+mj-cs"/>
              </a:rPr>
              <a:t>Recession Risks Are Unclear</a:t>
            </a:r>
          </a:p>
        </p:txBody>
      </p:sp>
      <p:pic>
        <p:nvPicPr>
          <p:cNvPr id="3" name="Picture 2">
            <a:extLst>
              <a:ext uri="{FF2B5EF4-FFF2-40B4-BE49-F238E27FC236}">
                <a16:creationId xmlns:a16="http://schemas.microsoft.com/office/drawing/2014/main" id="{5C846701-7DB8-772F-17F2-A8C1A7B1316D}"/>
              </a:ext>
            </a:extLst>
          </p:cNvPr>
          <p:cNvPicPr>
            <a:picLocks noChangeAspect="1"/>
          </p:cNvPicPr>
          <p:nvPr/>
        </p:nvPicPr>
        <p:blipFill>
          <a:blip r:embed="rId2"/>
          <a:srcRect l="19525" t="23745" r="21224" b="27037"/>
          <a:stretch>
            <a:fillRect/>
          </a:stretch>
        </p:blipFill>
        <p:spPr>
          <a:xfrm>
            <a:off x="304800" y="1409700"/>
            <a:ext cx="17449800" cy="8153400"/>
          </a:xfrm>
          <a:prstGeom prst="rect">
            <a:avLst/>
          </a:prstGeom>
        </p:spPr>
      </p:pic>
      <p:pic>
        <p:nvPicPr>
          <p:cNvPr id="5" name="Picture 4">
            <a:extLst>
              <a:ext uri="{FF2B5EF4-FFF2-40B4-BE49-F238E27FC236}">
                <a16:creationId xmlns:a16="http://schemas.microsoft.com/office/drawing/2014/main" id="{EA6E32D4-9BC6-9BBF-83AF-CE4C34668322}"/>
              </a:ext>
            </a:extLst>
          </p:cNvPr>
          <p:cNvPicPr>
            <a:picLocks noChangeAspect="1"/>
          </p:cNvPicPr>
          <p:nvPr/>
        </p:nvPicPr>
        <p:blipFill>
          <a:blip r:embed="rId3"/>
          <a:srcRect l="56250" t="27128" r="23751" b="54724"/>
          <a:stretch>
            <a:fillRect/>
          </a:stretch>
        </p:blipFill>
        <p:spPr>
          <a:xfrm>
            <a:off x="7467600" y="2095500"/>
            <a:ext cx="5334000" cy="2722563"/>
          </a:xfrm>
          <a:prstGeom prst="rect">
            <a:avLst/>
          </a:prstGeom>
        </p:spPr>
      </p:pic>
      <p:pic>
        <p:nvPicPr>
          <p:cNvPr id="7" name="Picture 6">
            <a:extLst>
              <a:ext uri="{FF2B5EF4-FFF2-40B4-BE49-F238E27FC236}">
                <a16:creationId xmlns:a16="http://schemas.microsoft.com/office/drawing/2014/main" id="{9CBBFD17-310F-E719-4B6C-8525FB0FAB0F}"/>
              </a:ext>
            </a:extLst>
          </p:cNvPr>
          <p:cNvPicPr>
            <a:picLocks noChangeAspect="1"/>
          </p:cNvPicPr>
          <p:nvPr/>
        </p:nvPicPr>
        <p:blipFill>
          <a:blip r:embed="rId3"/>
          <a:srcRect l="56250" t="27128" r="23751" b="54724"/>
          <a:stretch>
            <a:fillRect/>
          </a:stretch>
        </p:blipFill>
        <p:spPr>
          <a:xfrm>
            <a:off x="7467600" y="1943100"/>
            <a:ext cx="5334000" cy="2722563"/>
          </a:xfrm>
          <a:prstGeom prst="rect">
            <a:avLst/>
          </a:prstGeom>
        </p:spPr>
      </p:pic>
      <p:sp>
        <p:nvSpPr>
          <p:cNvPr id="9" name="TextBox 8">
            <a:extLst>
              <a:ext uri="{FF2B5EF4-FFF2-40B4-BE49-F238E27FC236}">
                <a16:creationId xmlns:a16="http://schemas.microsoft.com/office/drawing/2014/main" id="{A61C67D3-868B-23F4-5027-92E01D8565AE}"/>
              </a:ext>
            </a:extLst>
          </p:cNvPr>
          <p:cNvSpPr txBox="1"/>
          <p:nvPr/>
        </p:nvSpPr>
        <p:spPr>
          <a:xfrm>
            <a:off x="16668750" y="5936040"/>
            <a:ext cx="1600200" cy="1569660"/>
          </a:xfrm>
          <a:prstGeom prst="rect">
            <a:avLst/>
          </a:prstGeom>
          <a:noFill/>
        </p:spPr>
        <p:txBody>
          <a:bodyPr wrap="square" rtlCol="0">
            <a:spAutoFit/>
          </a:bodyPr>
          <a:lstStyle/>
          <a:p>
            <a:pPr algn="l"/>
            <a:r>
              <a:rPr lang="en-US" sz="9600" dirty="0">
                <a:solidFill>
                  <a:schemeClr val="accent1">
                    <a:lumMod val="60000"/>
                    <a:lumOff val="40000"/>
                  </a:schemeClr>
                </a:solidFill>
              </a:rPr>
              <a:t>*</a:t>
            </a:r>
          </a:p>
        </p:txBody>
      </p:sp>
      <p:sp>
        <p:nvSpPr>
          <p:cNvPr id="10" name="TextBox 9">
            <a:extLst>
              <a:ext uri="{FF2B5EF4-FFF2-40B4-BE49-F238E27FC236}">
                <a16:creationId xmlns:a16="http://schemas.microsoft.com/office/drawing/2014/main" id="{D2132C73-3AAA-0B1F-FA43-C768C0A7E07E}"/>
              </a:ext>
            </a:extLst>
          </p:cNvPr>
          <p:cNvSpPr txBox="1"/>
          <p:nvPr/>
        </p:nvSpPr>
        <p:spPr>
          <a:xfrm>
            <a:off x="16649700" y="2016607"/>
            <a:ext cx="1600200" cy="1569660"/>
          </a:xfrm>
          <a:prstGeom prst="rect">
            <a:avLst/>
          </a:prstGeom>
          <a:noFill/>
        </p:spPr>
        <p:txBody>
          <a:bodyPr wrap="square" rtlCol="0">
            <a:spAutoFit/>
          </a:bodyPr>
          <a:lstStyle/>
          <a:p>
            <a:pPr algn="l"/>
            <a:r>
              <a:rPr lang="en-US" sz="9600" dirty="0">
                <a:solidFill>
                  <a:srgbClr val="663300"/>
                </a:solidFill>
              </a:rPr>
              <a:t>*</a:t>
            </a:r>
          </a:p>
        </p:txBody>
      </p:sp>
      <p:sp>
        <p:nvSpPr>
          <p:cNvPr id="11" name="TextBox 10">
            <a:extLst>
              <a:ext uri="{FF2B5EF4-FFF2-40B4-BE49-F238E27FC236}">
                <a16:creationId xmlns:a16="http://schemas.microsoft.com/office/drawing/2014/main" id="{0FCF872C-F773-D4BA-A3C4-EF054B170766}"/>
              </a:ext>
            </a:extLst>
          </p:cNvPr>
          <p:cNvSpPr txBox="1"/>
          <p:nvPr/>
        </p:nvSpPr>
        <p:spPr>
          <a:xfrm>
            <a:off x="12530138" y="2531662"/>
            <a:ext cx="1600200" cy="1569660"/>
          </a:xfrm>
          <a:prstGeom prst="rect">
            <a:avLst/>
          </a:prstGeom>
          <a:noFill/>
        </p:spPr>
        <p:txBody>
          <a:bodyPr wrap="square" rtlCol="0">
            <a:spAutoFit/>
          </a:bodyPr>
          <a:lstStyle/>
          <a:p>
            <a:pPr algn="l"/>
            <a:r>
              <a:rPr lang="en-US" sz="9600" dirty="0">
                <a:solidFill>
                  <a:schemeClr val="accent1">
                    <a:lumMod val="60000"/>
                    <a:lumOff val="40000"/>
                  </a:schemeClr>
                </a:solidFill>
              </a:rPr>
              <a:t>*</a:t>
            </a:r>
          </a:p>
        </p:txBody>
      </p:sp>
      <p:sp>
        <p:nvSpPr>
          <p:cNvPr id="12" name="TextBox 11">
            <a:extLst>
              <a:ext uri="{FF2B5EF4-FFF2-40B4-BE49-F238E27FC236}">
                <a16:creationId xmlns:a16="http://schemas.microsoft.com/office/drawing/2014/main" id="{30C32664-6990-BCC2-D54E-61CA554B6EC0}"/>
              </a:ext>
            </a:extLst>
          </p:cNvPr>
          <p:cNvSpPr txBox="1"/>
          <p:nvPr/>
        </p:nvSpPr>
        <p:spPr>
          <a:xfrm>
            <a:off x="12220575" y="3390900"/>
            <a:ext cx="1600200" cy="1569660"/>
          </a:xfrm>
          <a:prstGeom prst="rect">
            <a:avLst/>
          </a:prstGeom>
          <a:noFill/>
        </p:spPr>
        <p:txBody>
          <a:bodyPr wrap="square" rtlCol="0">
            <a:spAutoFit/>
          </a:bodyPr>
          <a:lstStyle/>
          <a:p>
            <a:pPr algn="l"/>
            <a:r>
              <a:rPr lang="en-US" sz="9600" dirty="0">
                <a:solidFill>
                  <a:srgbClr val="663300"/>
                </a:solidFill>
              </a:rPr>
              <a:t>*</a:t>
            </a:r>
          </a:p>
        </p:txBody>
      </p:sp>
    </p:spTree>
    <p:extLst>
      <p:ext uri="{BB962C8B-B14F-4D97-AF65-F5344CB8AC3E}">
        <p14:creationId xmlns:p14="http://schemas.microsoft.com/office/powerpoint/2010/main" val="268387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0172-E834-7BA7-981C-8B129EF3DF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568F2-A4CC-B923-1E70-8E238DFFE7DE}"/>
              </a:ext>
            </a:extLst>
          </p:cNvPr>
          <p:cNvSpPr>
            <a:spLocks noGrp="1"/>
          </p:cNvSpPr>
          <p:nvPr>
            <p:ph type="sldNum" sz="quarter" idx="12"/>
          </p:nvPr>
        </p:nvSpPr>
        <p:spPr/>
        <p:txBody>
          <a:bodyPr/>
          <a:lstStyle/>
          <a:p>
            <a:pPr>
              <a:defRPr/>
            </a:pPr>
            <a:fld id="{BA0DDFEA-898B-164A-A983-E172D93526E3}" type="slidenum">
              <a:rPr lang="en-GB" smtClean="0"/>
              <a:pPr>
                <a:defRPr/>
              </a:pPr>
              <a:t>9</a:t>
            </a:fld>
            <a:endParaRPr lang="en-GB" dirty="0"/>
          </a:p>
        </p:txBody>
      </p:sp>
      <p:sp>
        <p:nvSpPr>
          <p:cNvPr id="5" name="Text Placeholder 2">
            <a:extLst>
              <a:ext uri="{FF2B5EF4-FFF2-40B4-BE49-F238E27FC236}">
                <a16:creationId xmlns:a16="http://schemas.microsoft.com/office/drawing/2014/main" id="{02C4C55B-3F94-CC97-E970-BD909D7700C7}"/>
              </a:ext>
            </a:extLst>
          </p:cNvPr>
          <p:cNvSpPr txBox="1">
            <a:spLocks/>
          </p:cNvSpPr>
          <p:nvPr/>
        </p:nvSpPr>
        <p:spPr>
          <a:xfrm>
            <a:off x="441297" y="1472378"/>
            <a:ext cx="16459200" cy="762000"/>
          </a:xfrm>
          <a:prstGeom prst="rect">
            <a:avLst/>
          </a:prstGeom>
        </p:spPr>
        <p:txBody>
          <a:bodyPr/>
          <a:lstStyle>
            <a:lvl1pPr marL="342900" indent="-342900" algn="l" rtl="0" eaLnBrk="1" fontAlgn="base" hangingPunct="1">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1" fontAlgn="base" hangingPunct="1">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1" fontAlgn="base" hangingPunct="1">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b="1" dirty="0">
                <a:solidFill>
                  <a:schemeClr val="accent1"/>
                </a:solidFill>
              </a:rPr>
              <a:t>Tariffs Will Put Pressure on Construction Costs</a:t>
            </a:r>
            <a:endParaRPr lang="en-US" sz="3600" b="1" dirty="0"/>
          </a:p>
        </p:txBody>
      </p:sp>
      <p:sp>
        <p:nvSpPr>
          <p:cNvPr id="6" name="Title 3">
            <a:extLst>
              <a:ext uri="{FF2B5EF4-FFF2-40B4-BE49-F238E27FC236}">
                <a16:creationId xmlns:a16="http://schemas.microsoft.com/office/drawing/2014/main" id="{BE0176FE-AF90-C13C-38C1-D82C514FD50C}"/>
              </a:ext>
            </a:extLst>
          </p:cNvPr>
          <p:cNvSpPr txBox="1">
            <a:spLocks/>
          </p:cNvSpPr>
          <p:nvPr/>
        </p:nvSpPr>
        <p:spPr>
          <a:xfrm>
            <a:off x="411480" y="547688"/>
            <a:ext cx="16459200" cy="1069848"/>
          </a:xfrm>
          <a:prstGeom prst="rect">
            <a:avLst/>
          </a:prstGeom>
        </p:spPr>
        <p:txBody>
          <a:bodyPr/>
          <a:lstStyle>
            <a:lvl1pPr algn="l" rtl="0" eaLnBrk="1" fontAlgn="base" hangingPunct="1">
              <a:lnSpc>
                <a:spcPct val="90000"/>
              </a:lnSpc>
              <a:spcBef>
                <a:spcPct val="0"/>
              </a:spcBef>
              <a:spcAft>
                <a:spcPct val="0"/>
              </a:spcAft>
              <a:defRPr sz="6600" kern="1200">
                <a:solidFill>
                  <a:schemeClr val="tx1"/>
                </a:solidFill>
                <a:latin typeface="+mj-lt"/>
                <a:ea typeface="+mj-ea"/>
                <a:cs typeface="+mj-cs"/>
              </a:defRPr>
            </a:lvl1pPr>
            <a:lvl2pPr algn="l" rtl="0" eaLnBrk="1" fontAlgn="base" hangingPunct="1">
              <a:lnSpc>
                <a:spcPct val="90000"/>
              </a:lnSpc>
              <a:spcBef>
                <a:spcPct val="0"/>
              </a:spcBef>
              <a:spcAft>
                <a:spcPct val="0"/>
              </a:spcAft>
              <a:defRPr sz="6600">
                <a:solidFill>
                  <a:schemeClr val="tx1"/>
                </a:solidFill>
                <a:latin typeface="Poppins Bold" pitchFamily="2" charset="0"/>
              </a:defRPr>
            </a:lvl2pPr>
            <a:lvl3pPr algn="l" rtl="0" eaLnBrk="1" fontAlgn="base" hangingPunct="1">
              <a:lnSpc>
                <a:spcPct val="90000"/>
              </a:lnSpc>
              <a:spcBef>
                <a:spcPct val="0"/>
              </a:spcBef>
              <a:spcAft>
                <a:spcPct val="0"/>
              </a:spcAft>
              <a:defRPr sz="6600">
                <a:solidFill>
                  <a:schemeClr val="tx1"/>
                </a:solidFill>
                <a:latin typeface="Poppins Bold" pitchFamily="2" charset="0"/>
              </a:defRPr>
            </a:lvl3pPr>
            <a:lvl4pPr algn="l" rtl="0" eaLnBrk="1" fontAlgn="base" hangingPunct="1">
              <a:lnSpc>
                <a:spcPct val="90000"/>
              </a:lnSpc>
              <a:spcBef>
                <a:spcPct val="0"/>
              </a:spcBef>
              <a:spcAft>
                <a:spcPct val="0"/>
              </a:spcAft>
              <a:defRPr sz="6600">
                <a:solidFill>
                  <a:schemeClr val="tx1"/>
                </a:solidFill>
                <a:latin typeface="Poppins Bold" pitchFamily="2" charset="0"/>
              </a:defRPr>
            </a:lvl4pPr>
            <a:lvl5pPr algn="l" rtl="0" eaLnBrk="1" fontAlgn="base" hangingPunct="1">
              <a:lnSpc>
                <a:spcPct val="90000"/>
              </a:lnSpc>
              <a:spcBef>
                <a:spcPct val="0"/>
              </a:spcBef>
              <a:spcAft>
                <a:spcPct val="0"/>
              </a:spcAft>
              <a:defRPr sz="6600">
                <a:solidFill>
                  <a:schemeClr val="tx1"/>
                </a:solidFill>
                <a:latin typeface="Poppins Bold" pitchFamily="2" charset="0"/>
              </a:defRPr>
            </a:lvl5pPr>
            <a:lvl6pPr marL="685800" algn="l" rtl="0" eaLnBrk="1" fontAlgn="base" hangingPunct="1">
              <a:lnSpc>
                <a:spcPct val="90000"/>
              </a:lnSpc>
              <a:spcBef>
                <a:spcPct val="0"/>
              </a:spcBef>
              <a:spcAft>
                <a:spcPct val="0"/>
              </a:spcAft>
              <a:defRPr sz="6600">
                <a:solidFill>
                  <a:schemeClr val="tx1"/>
                </a:solidFill>
                <a:latin typeface="Poppins" panose="00000800000000000000" pitchFamily="2" charset="0"/>
              </a:defRPr>
            </a:lvl6pPr>
            <a:lvl7pPr marL="1371600" algn="l" rtl="0" eaLnBrk="1" fontAlgn="base" hangingPunct="1">
              <a:lnSpc>
                <a:spcPct val="90000"/>
              </a:lnSpc>
              <a:spcBef>
                <a:spcPct val="0"/>
              </a:spcBef>
              <a:spcAft>
                <a:spcPct val="0"/>
              </a:spcAft>
              <a:defRPr sz="6600">
                <a:solidFill>
                  <a:schemeClr val="tx1"/>
                </a:solidFill>
                <a:latin typeface="Poppins" panose="00000800000000000000" pitchFamily="2" charset="0"/>
              </a:defRPr>
            </a:lvl7pPr>
            <a:lvl8pPr marL="2057400" algn="l" rtl="0" eaLnBrk="1" fontAlgn="base" hangingPunct="1">
              <a:lnSpc>
                <a:spcPct val="90000"/>
              </a:lnSpc>
              <a:spcBef>
                <a:spcPct val="0"/>
              </a:spcBef>
              <a:spcAft>
                <a:spcPct val="0"/>
              </a:spcAft>
              <a:defRPr sz="6600">
                <a:solidFill>
                  <a:schemeClr val="tx1"/>
                </a:solidFill>
                <a:latin typeface="Poppins" panose="00000800000000000000" pitchFamily="2" charset="0"/>
              </a:defRPr>
            </a:lvl8pPr>
            <a:lvl9pPr marL="2743200" algn="l" rtl="0" eaLnBrk="1" fontAlgn="base" hangingPunct="1">
              <a:lnSpc>
                <a:spcPct val="90000"/>
              </a:lnSpc>
              <a:spcBef>
                <a:spcPct val="0"/>
              </a:spcBef>
              <a:spcAft>
                <a:spcPct val="0"/>
              </a:spcAft>
              <a:defRPr sz="6600">
                <a:solidFill>
                  <a:schemeClr val="tx1"/>
                </a:solidFill>
                <a:latin typeface="Poppins" panose="00000800000000000000" pitchFamily="2" charset="0"/>
              </a:defRPr>
            </a:lvl9pPr>
          </a:lstStyle>
          <a:p>
            <a:r>
              <a:rPr lang="en-US" sz="5400" dirty="0"/>
              <a:t>Federal Policies</a:t>
            </a:r>
          </a:p>
        </p:txBody>
      </p:sp>
      <p:graphicFrame>
        <p:nvGraphicFramePr>
          <p:cNvPr id="3" name="Chart 2">
            <a:extLst>
              <a:ext uri="{FF2B5EF4-FFF2-40B4-BE49-F238E27FC236}">
                <a16:creationId xmlns:a16="http://schemas.microsoft.com/office/drawing/2014/main" id="{30439B83-4094-0C33-FB8D-A43FEABB9A60}"/>
              </a:ext>
            </a:extLst>
          </p:cNvPr>
          <p:cNvGraphicFramePr/>
          <p:nvPr>
            <p:extLst>
              <p:ext uri="{D42A27DB-BD31-4B8C-83A1-F6EECF244321}">
                <p14:modId xmlns:p14="http://schemas.microsoft.com/office/powerpoint/2010/main" val="1066850726"/>
              </p:ext>
            </p:extLst>
          </p:nvPr>
        </p:nvGraphicFramePr>
        <p:xfrm>
          <a:off x="589788" y="3517902"/>
          <a:ext cx="16920234" cy="6502398"/>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5">
            <a:extLst>
              <a:ext uri="{FF2B5EF4-FFF2-40B4-BE49-F238E27FC236}">
                <a16:creationId xmlns:a16="http://schemas.microsoft.com/office/drawing/2014/main" id="{EBF40094-57D8-0D5F-6E21-5F51AB9E7DA2}"/>
              </a:ext>
            </a:extLst>
          </p:cNvPr>
          <p:cNvSpPr txBox="1">
            <a:spLocks/>
          </p:cNvSpPr>
          <p:nvPr/>
        </p:nvSpPr>
        <p:spPr>
          <a:xfrm>
            <a:off x="4752397" y="3252585"/>
            <a:ext cx="8783205" cy="906180"/>
          </a:xfrm>
          <a:prstGeom prst="rect">
            <a:avLst/>
          </a:prstGeom>
        </p:spPr>
        <p:txBody>
          <a:bodyPr anchor="ctr"/>
          <a:lstStyle>
            <a:lvl1pPr algn="l" rtl="0" eaLnBrk="1" fontAlgn="base" hangingPunct="1">
              <a:lnSpc>
                <a:spcPct val="80000"/>
              </a:lnSpc>
              <a:spcBef>
                <a:spcPct val="0"/>
              </a:spcBef>
              <a:spcAft>
                <a:spcPct val="0"/>
              </a:spcAft>
              <a:defRPr sz="3600" b="1" i="0" kern="1200">
                <a:solidFill>
                  <a:schemeClr val="tx1">
                    <a:lumMod val="50000"/>
                  </a:schemeClr>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Poppins Bold" pitchFamily="2" charset="0"/>
              </a:defRPr>
            </a:lvl2pPr>
            <a:lvl3pPr algn="l" rtl="0" eaLnBrk="1" fontAlgn="base" hangingPunct="1">
              <a:lnSpc>
                <a:spcPct val="90000"/>
              </a:lnSpc>
              <a:spcBef>
                <a:spcPct val="0"/>
              </a:spcBef>
              <a:spcAft>
                <a:spcPct val="0"/>
              </a:spcAft>
              <a:defRPr sz="4400">
                <a:solidFill>
                  <a:schemeClr val="tx1"/>
                </a:solidFill>
                <a:latin typeface="Poppins Bold" pitchFamily="2" charset="0"/>
              </a:defRPr>
            </a:lvl3pPr>
            <a:lvl4pPr algn="l" rtl="0" eaLnBrk="1" fontAlgn="base" hangingPunct="1">
              <a:lnSpc>
                <a:spcPct val="90000"/>
              </a:lnSpc>
              <a:spcBef>
                <a:spcPct val="0"/>
              </a:spcBef>
              <a:spcAft>
                <a:spcPct val="0"/>
              </a:spcAft>
              <a:defRPr sz="4400">
                <a:solidFill>
                  <a:schemeClr val="tx1"/>
                </a:solidFill>
                <a:latin typeface="Poppins Bold" pitchFamily="2" charset="0"/>
              </a:defRPr>
            </a:lvl4pPr>
            <a:lvl5pPr algn="l" rtl="0" eaLnBrk="1" fontAlgn="base" hangingPunct="1">
              <a:lnSpc>
                <a:spcPct val="90000"/>
              </a:lnSpc>
              <a:spcBef>
                <a:spcPct val="0"/>
              </a:spcBef>
              <a:spcAft>
                <a:spcPct val="0"/>
              </a:spcAft>
              <a:defRPr sz="4400">
                <a:solidFill>
                  <a:schemeClr val="tx1"/>
                </a:solidFill>
                <a:latin typeface="Poppins Bold" pitchFamily="2" charset="0"/>
              </a:defRPr>
            </a:lvl5pPr>
            <a:lvl6pPr marL="457200" algn="l" rtl="0" eaLnBrk="1" fontAlgn="base" hangingPunct="1">
              <a:lnSpc>
                <a:spcPct val="90000"/>
              </a:lnSpc>
              <a:spcBef>
                <a:spcPct val="0"/>
              </a:spcBef>
              <a:spcAft>
                <a:spcPct val="0"/>
              </a:spcAft>
              <a:defRPr sz="4400">
                <a:solidFill>
                  <a:schemeClr val="tx1"/>
                </a:solidFill>
                <a:latin typeface="Poppins" panose="00000800000000000000" pitchFamily="2" charset="0"/>
              </a:defRPr>
            </a:lvl6pPr>
            <a:lvl7pPr marL="914400" algn="l" rtl="0" eaLnBrk="1" fontAlgn="base" hangingPunct="1">
              <a:lnSpc>
                <a:spcPct val="90000"/>
              </a:lnSpc>
              <a:spcBef>
                <a:spcPct val="0"/>
              </a:spcBef>
              <a:spcAft>
                <a:spcPct val="0"/>
              </a:spcAft>
              <a:defRPr sz="4400">
                <a:solidFill>
                  <a:schemeClr val="tx1"/>
                </a:solidFill>
                <a:latin typeface="Poppins" panose="00000800000000000000" pitchFamily="2" charset="0"/>
              </a:defRPr>
            </a:lvl7pPr>
            <a:lvl8pPr marL="1371600" algn="l" rtl="0" eaLnBrk="1" fontAlgn="base" hangingPunct="1">
              <a:lnSpc>
                <a:spcPct val="90000"/>
              </a:lnSpc>
              <a:spcBef>
                <a:spcPct val="0"/>
              </a:spcBef>
              <a:spcAft>
                <a:spcPct val="0"/>
              </a:spcAft>
              <a:defRPr sz="4400">
                <a:solidFill>
                  <a:schemeClr val="tx1"/>
                </a:solidFill>
                <a:latin typeface="Poppins" panose="00000800000000000000" pitchFamily="2" charset="0"/>
              </a:defRPr>
            </a:lvl8pPr>
            <a:lvl9pPr marL="1828800" algn="l" rtl="0" eaLnBrk="1" fontAlgn="base" hangingPunct="1">
              <a:lnSpc>
                <a:spcPct val="90000"/>
              </a:lnSpc>
              <a:spcBef>
                <a:spcPct val="0"/>
              </a:spcBef>
              <a:spcAft>
                <a:spcPct val="0"/>
              </a:spcAft>
              <a:defRPr sz="4400">
                <a:solidFill>
                  <a:schemeClr val="tx1"/>
                </a:solidFill>
                <a:latin typeface="Poppins" panose="00000800000000000000" pitchFamily="2" charset="0"/>
              </a:defRPr>
            </a:lvl9pPr>
          </a:lstStyle>
          <a:p>
            <a:pPr algn="ctr" defTabSz="1371600"/>
            <a:r>
              <a:rPr lang="en-US" sz="3200" dirty="0">
                <a:solidFill>
                  <a:srgbClr val="5E5E5E">
                    <a:lumMod val="50000"/>
                  </a:srgbClr>
                </a:solidFill>
              </a:rPr>
              <a:t>PPI for Goods Inputs to Construction </a:t>
            </a:r>
          </a:p>
          <a:p>
            <a:pPr algn="ctr" defTabSz="1371600"/>
            <a:r>
              <a:rPr lang="en-US" sz="2800" b="0" dirty="0">
                <a:solidFill>
                  <a:srgbClr val="5E5E5E">
                    <a:lumMod val="50000"/>
                  </a:srgbClr>
                </a:solidFill>
              </a:rPr>
              <a:t>(Year over year growth rates 2011-2025)</a:t>
            </a:r>
          </a:p>
        </p:txBody>
      </p:sp>
      <p:sp>
        <p:nvSpPr>
          <p:cNvPr id="7" name="Arrow: Right 6">
            <a:extLst>
              <a:ext uri="{FF2B5EF4-FFF2-40B4-BE49-F238E27FC236}">
                <a16:creationId xmlns:a16="http://schemas.microsoft.com/office/drawing/2014/main" id="{8C56E710-44CE-C520-66FF-8867D2AF5890}"/>
              </a:ext>
            </a:extLst>
          </p:cNvPr>
          <p:cNvSpPr/>
          <p:nvPr/>
        </p:nvSpPr>
        <p:spPr>
          <a:xfrm rot="18030049">
            <a:off x="16826931" y="7068053"/>
            <a:ext cx="978408" cy="484632"/>
          </a:xfrm>
          <a:prstGeom prst="rightArrow">
            <a:avLst/>
          </a:prstGeom>
          <a:solidFill>
            <a:srgbClr val="FD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DCFF83-4582-D764-928F-1372A0391B04}"/>
              </a:ext>
            </a:extLst>
          </p:cNvPr>
          <p:cNvSpPr txBox="1"/>
          <p:nvPr/>
        </p:nvSpPr>
        <p:spPr>
          <a:xfrm>
            <a:off x="12725400" y="6128235"/>
            <a:ext cx="1265090" cy="369332"/>
          </a:xfrm>
          <a:prstGeom prst="rect">
            <a:avLst/>
          </a:prstGeom>
          <a:noFill/>
        </p:spPr>
        <p:txBody>
          <a:bodyPr wrap="none" rtlCol="0">
            <a:spAutoFit/>
          </a:bodyPr>
          <a:lstStyle/>
          <a:p>
            <a:pPr algn="l"/>
            <a:r>
              <a:rPr lang="en-US" dirty="0">
                <a:solidFill>
                  <a:schemeClr val="tx1">
                    <a:lumMod val="50000"/>
                  </a:schemeClr>
                </a:solidFill>
              </a:rPr>
              <a:t>COVID-19</a:t>
            </a:r>
          </a:p>
        </p:txBody>
      </p:sp>
      <p:sp>
        <p:nvSpPr>
          <p:cNvPr id="8" name="TextBox 7">
            <a:extLst>
              <a:ext uri="{FF2B5EF4-FFF2-40B4-BE49-F238E27FC236}">
                <a16:creationId xmlns:a16="http://schemas.microsoft.com/office/drawing/2014/main" id="{8B0E3EE1-9E84-78FB-4DDA-809A0FD62459}"/>
              </a:ext>
            </a:extLst>
          </p:cNvPr>
          <p:cNvSpPr txBox="1"/>
          <p:nvPr/>
        </p:nvSpPr>
        <p:spPr>
          <a:xfrm>
            <a:off x="0" y="2035306"/>
            <a:ext cx="6563015" cy="584775"/>
          </a:xfrm>
          <a:prstGeom prst="rect">
            <a:avLst/>
          </a:prstGeom>
          <a:noFill/>
        </p:spPr>
        <p:txBody>
          <a:bodyPr wrap="none" rtlCol="0">
            <a:spAutoFit/>
          </a:bodyPr>
          <a:lstStyle/>
          <a:p>
            <a:pPr marL="914400" lvl="1" indent="-457200">
              <a:buFont typeface="Courier New" panose="02070309020205020404" pitchFamily="49" charset="0"/>
              <a:buChar char="o"/>
            </a:pPr>
            <a:r>
              <a:rPr lang="en-US" sz="3200" i="1" dirty="0">
                <a:solidFill>
                  <a:schemeClr val="tx1">
                    <a:lumMod val="50000"/>
                  </a:schemeClr>
                </a:solidFill>
              </a:rPr>
              <a:t>Average 5.5% by mid-2027</a:t>
            </a:r>
          </a:p>
        </p:txBody>
      </p:sp>
    </p:spTree>
    <p:extLst>
      <p:ext uri="{BB962C8B-B14F-4D97-AF65-F5344CB8AC3E}">
        <p14:creationId xmlns:p14="http://schemas.microsoft.com/office/powerpoint/2010/main" val="2665456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ontent Pag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 Page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Dodge Contruction Network">
  <a:themeElements>
    <a:clrScheme name="Dodge">
      <a:dk1>
        <a:srgbClr val="5E5E5E"/>
      </a:dk1>
      <a:lt1>
        <a:srgbClr val="FFFFFF"/>
      </a:lt1>
      <a:dk2>
        <a:srgbClr val="5E5E5E"/>
      </a:dk2>
      <a:lt2>
        <a:srgbClr val="D5D5D5"/>
      </a:lt2>
      <a:accent1>
        <a:srgbClr val="486B67"/>
      </a:accent1>
      <a:accent2>
        <a:srgbClr val="77908D"/>
      </a:accent2>
      <a:accent3>
        <a:srgbClr val="A3B5B3"/>
      </a:accent3>
      <a:accent4>
        <a:srgbClr val="BED0CF"/>
      </a:accent4>
      <a:accent5>
        <a:srgbClr val="96B0B4"/>
      </a:accent5>
      <a:accent6>
        <a:srgbClr val="34514E"/>
      </a:accent6>
      <a:hlink>
        <a:srgbClr val="D8452B"/>
      </a:hlink>
      <a:folHlink>
        <a:srgbClr val="D8452B"/>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marL="176213" indent="-176213" algn="l">
          <a:buFont typeface="Arial" panose="020B0604020202020204" pitchFamily="34" charset="0"/>
          <a:buChar char="•"/>
          <a:defRPr dirty="0" err="1" smtClean="0">
            <a:solidFill>
              <a:schemeClr val="tx1">
                <a:lumMod val="50000"/>
              </a:schemeClr>
            </a:solidFill>
          </a:defRPr>
        </a:defPPr>
      </a:lstStyle>
    </a:txDef>
  </a:objectDefaults>
  <a:extraClrSchemeLst/>
  <a:extLst>
    <a:ext uri="{05A4C25C-085E-4340-85A3-A5531E510DB2}">
      <thm15:themeFamily xmlns:thm15="http://schemas.microsoft.com/office/thememl/2012/main" name="DNC_Corp_Deck121223" id="{00A1E8F0-B8EA-EF4B-9C0C-F0990E9C79A4}" vid="{4C501A9E-2514-2347-A575-B919EC1A4535}"/>
    </a:ext>
  </a:extLst>
</a:theme>
</file>

<file path=ppt/theme/theme13.xml><?xml version="1.0" encoding="utf-8"?>
<a:theme xmlns:a="http://schemas.openxmlformats.org/drawingml/2006/main" name="3_DCN light theme 2021">
  <a:themeElements>
    <a:clrScheme name="DCN2021">
      <a:dk1>
        <a:srgbClr val="000000"/>
      </a:dk1>
      <a:lt1>
        <a:srgbClr val="FFFFFF"/>
      </a:lt1>
      <a:dk2>
        <a:srgbClr val="EFEFEF"/>
      </a:dk2>
      <a:lt2>
        <a:srgbClr val="212121"/>
      </a:lt2>
      <a:accent1>
        <a:srgbClr val="FF573B"/>
      </a:accent1>
      <a:accent2>
        <a:srgbClr val="FFA23B"/>
      </a:accent2>
      <a:accent3>
        <a:srgbClr val="3F4FAA"/>
      </a:accent3>
      <a:accent4>
        <a:srgbClr val="24ADE8"/>
      </a:accent4>
      <a:accent5>
        <a:srgbClr val="D2EF67"/>
      </a:accent5>
      <a:accent6>
        <a:srgbClr val="C0C0C0"/>
      </a:accent6>
      <a:hlink>
        <a:srgbClr val="24ADE8"/>
      </a:hlink>
      <a:folHlink>
        <a:srgbClr val="24ACE8"/>
      </a:folHlink>
    </a:clrScheme>
    <a:fontScheme name="Office">
      <a:majorFont>
        <a:latin typeface="NB International Pro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B International Pro Ligh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N_Presentation_Template_092021_Embed_v2" id="{62643915-DE6D-D247-96CA-5CCC71FE72FA}" vid="{D0E2E2AE-A76A-924A-8225-E3F29F659C13}"/>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In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Gr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ac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5305</TotalTime>
  <Words>4148</Words>
  <Application>Microsoft Office PowerPoint</Application>
  <PresentationFormat>Custom</PresentationFormat>
  <Paragraphs>655</Paragraphs>
  <Slides>77</Slides>
  <Notes>22</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77</vt:i4>
      </vt:variant>
    </vt:vector>
  </HeadingPairs>
  <TitlesOfParts>
    <vt:vector size="104" baseType="lpstr">
      <vt:lpstr>Franklin Gothic Book</vt:lpstr>
      <vt:lpstr>NB International Pro Light</vt:lpstr>
      <vt:lpstr>Poppins</vt:lpstr>
      <vt:lpstr>Poppins SemiBold</vt:lpstr>
      <vt:lpstr>Roboto</vt:lpstr>
      <vt:lpstr>System Font Regular</vt:lpstr>
      <vt:lpstr>Arial</vt:lpstr>
      <vt:lpstr>Poppins Bold</vt:lpstr>
      <vt:lpstr>Artifakt Element</vt:lpstr>
      <vt:lpstr>Courier New</vt:lpstr>
      <vt:lpstr>Calibri</vt:lpstr>
      <vt:lpstr>NB International Pro</vt:lpstr>
      <vt:lpstr>Arial Black</vt:lpstr>
      <vt:lpstr>Barlow</vt:lpstr>
      <vt:lpstr>Title Page</vt:lpstr>
      <vt:lpstr>Section Intro</vt:lpstr>
      <vt:lpstr>Dark Grey slide</vt:lpstr>
      <vt:lpstr>Content Page 1</vt:lpstr>
      <vt:lpstr>Content Page 2</vt:lpstr>
      <vt:lpstr>Content Page 3</vt:lpstr>
      <vt:lpstr>Content Page 4</vt:lpstr>
      <vt:lpstr>Content Page 5</vt:lpstr>
      <vt:lpstr>Contact Page</vt:lpstr>
      <vt:lpstr>Content Page 6</vt:lpstr>
      <vt:lpstr>Content Page 7</vt:lpstr>
      <vt:lpstr>1_Dodge Contruction Network</vt:lpstr>
      <vt:lpstr>3_DCN light theme 2021</vt:lpstr>
      <vt:lpstr>2026  Construction Outlook:</vt:lpstr>
      <vt:lpstr>Stephen Jones </vt:lpstr>
      <vt:lpstr>PowerPoint Presentation</vt:lpstr>
      <vt:lpstr>PowerPoint Presentation</vt:lpstr>
      <vt:lpstr>Agenda</vt:lpstr>
      <vt:lpstr>Macroeconomic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 Sector Forecasts</vt:lpstr>
      <vt:lpstr>PowerPoint Presentation</vt:lpstr>
      <vt:lpstr>Project Pipeline will Support Near-term</vt:lpstr>
      <vt:lpstr>Residential (SFR and MFR)</vt:lpstr>
      <vt:lpstr>Data Center Construction Propels Growth</vt:lpstr>
      <vt:lpstr>PowerPoint Presentation</vt:lpstr>
      <vt:lpstr>Manufacturing Outlook Faces Uncertainty</vt:lpstr>
      <vt:lpstr>Weakness in Education Impacts Institutional</vt:lpstr>
      <vt:lpstr>Project Delays Remain an Issue</vt:lpstr>
      <vt:lpstr>PowerPoint Presentation</vt:lpstr>
      <vt:lpstr>Infrastructure Funding Drives Nonbuilding Growth</vt:lpstr>
      <vt:lpstr>PowerPoint Presentation</vt:lpstr>
      <vt:lpstr>Project Delays Remain an Issue</vt:lpstr>
      <vt:lpstr>Overall Forecast</vt:lpstr>
      <vt:lpstr>PowerPoint Presentation</vt:lpstr>
      <vt:lpstr>PowerPoint Presentation</vt:lpstr>
      <vt:lpstr>PowerPoint Presentation</vt:lpstr>
      <vt:lpstr>PowerPoint Presentation</vt:lpstr>
      <vt:lpstr>Agenda</vt:lpstr>
      <vt:lpstr>The Evolving Role of Preconstruction</vt:lpstr>
      <vt:lpstr>The Evolving Role of Preconstruction</vt:lpstr>
      <vt:lpstr>PowerPoint Presentation</vt:lpstr>
      <vt:lpstr>PowerPoint Presentation</vt:lpstr>
      <vt:lpstr>PowerPoint Presentation</vt:lpstr>
      <vt:lpstr>PowerPoint Presentation</vt:lpstr>
      <vt:lpstr>PowerPoint Presentation</vt:lpstr>
      <vt:lpstr>PowerPoint Presentation</vt:lpstr>
      <vt:lpstr>The Evolving Role of Preconstruction</vt:lpstr>
      <vt:lpstr>PowerPoint Presentation</vt:lpstr>
      <vt:lpstr>PowerPoint Presentation</vt:lpstr>
      <vt:lpstr>PowerPoint Presentation</vt:lpstr>
      <vt:lpstr>PowerPoint Presentation</vt:lpstr>
      <vt:lpstr>Agenda</vt:lpstr>
      <vt:lpstr>Technology &amp; Data Trends</vt:lpstr>
      <vt:lpstr>BIM: Model Quality</vt:lpstr>
      <vt:lpstr>Technology &amp; Data Trends</vt:lpstr>
      <vt:lpstr>Technology &amp; Data Trends</vt:lpstr>
      <vt:lpstr>PowerPoint Presentation</vt:lpstr>
      <vt:lpstr>PowerPoint Presentation</vt:lpstr>
      <vt:lpstr>PowerPoint Presentation</vt:lpstr>
      <vt:lpstr>PowerPoint Presentation</vt:lpstr>
      <vt:lpstr>PowerPoint Presentation</vt:lpstr>
      <vt:lpstr>Technology &amp; Data Trends</vt:lpstr>
      <vt:lpstr>Agenda</vt:lpstr>
      <vt:lpstr>Economic Impact on Preconstruction Practice</vt:lpstr>
      <vt:lpstr>Economic Impact on Preconstruction Practice</vt:lpstr>
      <vt:lpstr>PowerPoint Presentation</vt:lpstr>
      <vt:lpstr>Economic Impact on Preconstruction Practice</vt:lpstr>
      <vt:lpstr>PowerPoint Presentation</vt:lpstr>
      <vt:lpstr>Economic Impact on Preconstruction Practice</vt:lpstr>
      <vt:lpstr>Agenda</vt:lpstr>
      <vt:lpstr>Future Outlook</vt:lpstr>
      <vt:lpstr>Future Outlook</vt:lpstr>
      <vt:lpstr>Future Outlook</vt:lpstr>
      <vt:lpstr>PowerPoint Presentation</vt:lpstr>
      <vt:lpstr>Future Outlook</vt:lpstr>
      <vt:lpstr>Future Outlook</vt:lpstr>
      <vt:lpstr>New Dodge Research </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Precon World Template 2</dc:title>
  <dc:creator>Bridget Arnott</dc:creator>
  <cp:lastModifiedBy>Steve Jones</cp:lastModifiedBy>
  <cp:revision>88</cp:revision>
  <cp:lastPrinted>2025-09-23T01:26:32Z</cp:lastPrinted>
  <dcterms:created xsi:type="dcterms:W3CDTF">2006-08-16T00:00:00Z</dcterms:created>
  <dcterms:modified xsi:type="dcterms:W3CDTF">2025-09-23T22:44:08Z</dcterms:modified>
  <dc:identifier>DAGsfngdSkM</dc:identifier>
</cp:coreProperties>
</file>