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64" r:id="rId3"/>
    <p:sldId id="270" r:id="rId4"/>
    <p:sldId id="269" r:id="rId5"/>
    <p:sldId id="268" r:id="rId6"/>
    <p:sldId id="265" r:id="rId7"/>
    <p:sldId id="267" r:id="rId8"/>
  </p:sldIdLst>
  <p:sldSz cx="18288000" cy="10287000"/>
  <p:notesSz cx="6858000" cy="9144000"/>
  <p:embeddedFontLst>
    <p:embeddedFont>
      <p:font typeface="Roboto" panose="02000000000000000000" pitchFamily="2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80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6E46E-ECA8-409D-BD5E-8C064D1D34AA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D7025-21F4-4505-8980-8589FBFF0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95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0790" y="0"/>
            <a:ext cx="212090" cy="5143500"/>
            <a:chOff x="0" y="0"/>
            <a:chExt cx="55859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5859" cy="1392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743558" y="288284"/>
            <a:ext cx="4239856" cy="1480832"/>
          </a:xfrm>
          <a:custGeom>
            <a:avLst/>
            <a:gdLst/>
            <a:ahLst/>
            <a:cxnLst/>
            <a:rect l="l" t="t" r="r" b="b"/>
            <a:pathLst>
              <a:path w="4239856" h="1480832">
                <a:moveTo>
                  <a:pt x="0" y="0"/>
                </a:moveTo>
                <a:lnTo>
                  <a:pt x="4239856" y="0"/>
                </a:lnTo>
                <a:lnTo>
                  <a:pt x="4239856" y="1480832"/>
                </a:lnTo>
                <a:lnTo>
                  <a:pt x="0" y="14808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829775" y="4088040"/>
            <a:ext cx="9614016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560"/>
              </a:lnSpc>
            </a:pPr>
            <a:r>
              <a:rPr lang="en-US" sz="9600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Ultra-Bold"/>
                <a:sym typeface="Montserrat Ultra-Bold"/>
              </a:rPr>
              <a:t>DESTINI Platform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829775" y="5238750"/>
            <a:ext cx="9288593" cy="1360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60"/>
              </a:lnSpc>
            </a:pPr>
            <a:r>
              <a:rPr lang="en-US" sz="9600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Ultra-Bold"/>
                <a:sym typeface="Montserrat Ultra-Bold"/>
              </a:rPr>
              <a:t>Best Practices</a:t>
            </a:r>
          </a:p>
        </p:txBody>
      </p:sp>
      <p:sp>
        <p:nvSpPr>
          <p:cNvPr id="8" name="TextBox 8"/>
          <p:cNvSpPr txBox="1"/>
          <p:nvPr/>
        </p:nvSpPr>
        <p:spPr>
          <a:xfrm rot="16200000">
            <a:off x="-638178" y="7010512"/>
            <a:ext cx="397463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Beck-Technology.com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829775" y="7008131"/>
            <a:ext cx="9288593" cy="1465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 spc="963" dirty="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John Reich</a:t>
            </a:r>
          </a:p>
          <a:p>
            <a:pPr algn="l">
              <a:lnSpc>
                <a:spcPts val="3920"/>
              </a:lnSpc>
            </a:pPr>
            <a:r>
              <a:rPr lang="en-US" sz="2800" spc="963" dirty="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Andrew Holt</a:t>
            </a:r>
          </a:p>
          <a:p>
            <a:pPr algn="l">
              <a:lnSpc>
                <a:spcPts val="3920"/>
              </a:lnSpc>
            </a:pPr>
            <a:r>
              <a:rPr lang="en-US" sz="2800" spc="963" dirty="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Doug Maiden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929222" y="602348"/>
            <a:ext cx="6448950" cy="52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Customer Success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29222" y="1336743"/>
            <a:ext cx="6448950" cy="52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Collaborate with Experts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4ECC4-C56D-B61B-1942-9C356DDC2707}"/>
              </a:ext>
            </a:extLst>
          </p:cNvPr>
          <p:cNvSpPr txBox="1"/>
          <p:nvPr/>
        </p:nvSpPr>
        <p:spPr>
          <a:xfrm>
            <a:off x="1929222" y="2705100"/>
            <a:ext cx="15063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Roboto" panose="02000000000000000000" pitchFamily="2" charset="0"/>
                <a:ea typeface="Roboto" panose="02000000000000000000" pitchFamily="2" charset="0"/>
              </a:rPr>
              <a:t>Sample text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68D398-9CCB-9A35-5FCF-05E138EC1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223" y="2056265"/>
            <a:ext cx="12255984" cy="689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64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0790" y="0"/>
            <a:ext cx="212090" cy="5143500"/>
            <a:chOff x="0" y="0"/>
            <a:chExt cx="55859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5859" cy="1392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743558" y="288284"/>
            <a:ext cx="4239856" cy="1480832"/>
          </a:xfrm>
          <a:custGeom>
            <a:avLst/>
            <a:gdLst/>
            <a:ahLst/>
            <a:cxnLst/>
            <a:rect l="l" t="t" r="r" b="b"/>
            <a:pathLst>
              <a:path w="4239856" h="1480832">
                <a:moveTo>
                  <a:pt x="0" y="0"/>
                </a:moveTo>
                <a:lnTo>
                  <a:pt x="4239856" y="0"/>
                </a:lnTo>
                <a:lnTo>
                  <a:pt x="4239856" y="1480832"/>
                </a:lnTo>
                <a:lnTo>
                  <a:pt x="0" y="14808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510460" y="3072039"/>
            <a:ext cx="15153639" cy="12310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560"/>
              </a:lnSpc>
            </a:pPr>
            <a:r>
              <a:rPr lang="en-US" sz="6600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Ultra-Bold"/>
                <a:sym typeface="Montserrat Ultra-Bold"/>
              </a:rPr>
              <a:t>Join Menti.com </a:t>
            </a:r>
            <a:r>
              <a:rPr lang="en-US" sz="66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Montserrat Ultra-Bold"/>
                <a:sym typeface="Montserrat Ultra-Bold"/>
              </a:rPr>
              <a:t>|</a:t>
            </a:r>
            <a:r>
              <a:rPr lang="en-US" sz="6600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Ultra-Bold"/>
                <a:sym typeface="Montserrat Ultra-Bold"/>
              </a:rPr>
              <a:t> Use Code 5846 3082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510460" y="4925920"/>
            <a:ext cx="9288593" cy="1360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60"/>
              </a:lnSpc>
            </a:pPr>
            <a:r>
              <a:rPr lang="en-US" sz="9600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Ultra-Bold"/>
                <a:sym typeface="Montserrat Ultra-Bold"/>
              </a:rPr>
              <a:t>Ask Us Anything</a:t>
            </a:r>
          </a:p>
        </p:txBody>
      </p:sp>
      <p:sp>
        <p:nvSpPr>
          <p:cNvPr id="8" name="TextBox 8"/>
          <p:cNvSpPr txBox="1"/>
          <p:nvPr/>
        </p:nvSpPr>
        <p:spPr>
          <a:xfrm rot="16200000">
            <a:off x="-638178" y="7010512"/>
            <a:ext cx="397463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Beck-Technology.com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D89CC1-7342-61BF-2C12-DC61B0F4AA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070" t="44695" r="42271" b="21433"/>
          <a:stretch/>
        </p:blipFill>
        <p:spPr>
          <a:xfrm>
            <a:off x="12104915" y="5118504"/>
            <a:ext cx="5281748" cy="385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95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7E1F81-2886-285C-C846-4FCA92CF0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86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750E2C-2B07-1238-630F-0E28DCC84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54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8C8ED4-0AD7-5AC0-A0A0-90C0F25938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2603"/>
          <a:stretch/>
        </p:blipFill>
        <p:spPr>
          <a:xfrm>
            <a:off x="0" y="0"/>
            <a:ext cx="18285714" cy="71113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3078CC-820C-2142-E2B6-D67690319F80}"/>
              </a:ext>
            </a:extLst>
          </p:cNvPr>
          <p:cNvSpPr txBox="1"/>
          <p:nvPr/>
        </p:nvSpPr>
        <p:spPr>
          <a:xfrm>
            <a:off x="4028857" y="8316871"/>
            <a:ext cx="1117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Roboto" panose="02000000000000000000" pitchFamily="2" charset="0"/>
                <a:ea typeface="Roboto" panose="02000000000000000000" pitchFamily="2" charset="0"/>
              </a:rPr>
              <a:t>CustomerSuccess@Beck-Technology.com</a:t>
            </a:r>
          </a:p>
        </p:txBody>
      </p:sp>
      <p:pic>
        <p:nvPicPr>
          <p:cNvPr id="5" name="Graphic 4" descr="Email with solid fill">
            <a:extLst>
              <a:ext uri="{FF2B5EF4-FFF2-40B4-BE49-F238E27FC236}">
                <a16:creationId xmlns:a16="http://schemas.microsoft.com/office/drawing/2014/main" id="{18E2E03D-0766-FB96-1177-4BED85CF3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83143" y="8205147"/>
            <a:ext cx="792171" cy="79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96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0790" y="0"/>
            <a:ext cx="212090" cy="5143500"/>
            <a:chOff x="0" y="0"/>
            <a:chExt cx="55859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5859" cy="1392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473384" y="288284"/>
            <a:ext cx="4239856" cy="1480832"/>
          </a:xfrm>
          <a:custGeom>
            <a:avLst/>
            <a:gdLst/>
            <a:ahLst/>
            <a:cxnLst/>
            <a:rect l="l" t="t" r="r" b="b"/>
            <a:pathLst>
              <a:path w="4239856" h="1480832">
                <a:moveTo>
                  <a:pt x="0" y="0"/>
                </a:moveTo>
                <a:lnTo>
                  <a:pt x="4239856" y="0"/>
                </a:lnTo>
                <a:lnTo>
                  <a:pt x="4239856" y="1480832"/>
                </a:lnTo>
                <a:lnTo>
                  <a:pt x="0" y="14808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794627" y="4105507"/>
            <a:ext cx="9288593" cy="1360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60"/>
              </a:lnSpc>
            </a:pPr>
            <a:r>
              <a:rPr lang="en-US" sz="960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Ultra-Bold"/>
                <a:sym typeface="Montserrat Ultra-Bold"/>
              </a:rPr>
              <a:t>THANK YOU</a:t>
            </a:r>
          </a:p>
        </p:txBody>
      </p:sp>
      <p:sp>
        <p:nvSpPr>
          <p:cNvPr id="7" name="TextBox 7"/>
          <p:cNvSpPr txBox="1"/>
          <p:nvPr/>
        </p:nvSpPr>
        <p:spPr>
          <a:xfrm rot="-5400000">
            <a:off x="-669055" y="7212327"/>
            <a:ext cx="397463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Beck-Technology.com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794627" y="5795414"/>
            <a:ext cx="928859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 spc="963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PRESENTATION TEMPLATE</a:t>
            </a:r>
          </a:p>
        </p:txBody>
      </p:sp>
    </p:spTree>
    <p:extLst>
      <p:ext uri="{BB962C8B-B14F-4D97-AF65-F5344CB8AC3E}">
        <p14:creationId xmlns:p14="http://schemas.microsoft.com/office/powerpoint/2010/main" val="2504575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47</Words>
  <Application>Microsoft Office PowerPoint</Application>
  <PresentationFormat>Custom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Roboto</vt:lpstr>
      <vt:lpstr>Calibri</vt:lpstr>
      <vt:lpstr>Aptos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White Project Proposal - Presentation</dc:title>
  <dc:creator>Bridget Arnott</dc:creator>
  <cp:lastModifiedBy>Bridget Arnott</cp:lastModifiedBy>
  <cp:revision>2</cp:revision>
  <dcterms:created xsi:type="dcterms:W3CDTF">2006-08-16T00:00:00Z</dcterms:created>
  <dcterms:modified xsi:type="dcterms:W3CDTF">2024-10-08T19:21:30Z</dcterms:modified>
  <dc:identifier>DAGO9wQqLX0</dc:identifier>
</cp:coreProperties>
</file>